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351" r:id="rId2"/>
    <p:sldId id="327" r:id="rId3"/>
    <p:sldId id="330" r:id="rId4"/>
    <p:sldId id="331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CDCD"/>
    <a:srgbClr val="768BA3"/>
    <a:srgbClr val="457280"/>
    <a:srgbClr val="22273A"/>
    <a:srgbClr val="141417"/>
    <a:srgbClr val="2A4752"/>
    <a:srgbClr val="292E40"/>
    <a:srgbClr val="CCB58E"/>
    <a:srgbClr val="FD866D"/>
    <a:srgbClr val="2957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282" autoAdjust="0"/>
    <p:restoredTop sz="98264" autoAdjust="0"/>
  </p:normalViewPr>
  <p:slideViewPr>
    <p:cSldViewPr snapToGrid="0" snapToObjects="1">
      <p:cViewPr>
        <p:scale>
          <a:sx n="143" d="100"/>
          <a:sy n="143" d="100"/>
        </p:scale>
        <p:origin x="-1240" y="-6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3F994D-1BEC-6B45-977C-4322B33D4F9E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FEE19-B172-2E46-9029-F9611510B3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595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375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346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53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803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7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53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22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454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110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234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8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McK Measure"/>
          <p:cNvSpPr txBox="1">
            <a:spLocks noChangeArrowheads="1"/>
          </p:cNvSpPr>
          <p:nvPr userDrawn="1"/>
        </p:nvSpPr>
        <p:spPr bwMode="auto">
          <a:xfrm>
            <a:off x="351085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Source : Source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9" name="McK Measure"/>
          <p:cNvSpPr txBox="1">
            <a:spLocks noChangeArrowheads="1"/>
          </p:cNvSpPr>
          <p:nvPr userDrawn="1"/>
        </p:nvSpPr>
        <p:spPr bwMode="auto">
          <a:xfrm>
            <a:off x="4958708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*Footnote :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8726532" y="407226"/>
            <a:ext cx="417468" cy="233562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828333" y="123324"/>
            <a:ext cx="1192713" cy="19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064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077" y="285206"/>
            <a:ext cx="2304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Gantt Chart Templates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1647126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35"/>
          <p:cNvSpPr>
            <a:spLocks noChangeArrowheads="1"/>
          </p:cNvSpPr>
          <p:nvPr/>
        </p:nvSpPr>
        <p:spPr bwMode="auto">
          <a:xfrm>
            <a:off x="822325" y="1199064"/>
            <a:ext cx="7504113" cy="3542457"/>
          </a:xfrm>
          <a:prstGeom prst="rect">
            <a:avLst/>
          </a:prstGeom>
          <a:noFill/>
          <a:ln w="19050">
            <a:solidFill>
              <a:srgbClr val="22273A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916362" y="1192300"/>
            <a:ext cx="4410075" cy="471899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Line 17"/>
          <p:cNvSpPr>
            <a:spLocks noChangeShapeType="1"/>
          </p:cNvSpPr>
          <p:nvPr/>
        </p:nvSpPr>
        <p:spPr bwMode="auto">
          <a:xfrm>
            <a:off x="3917950" y="1196492"/>
            <a:ext cx="0" cy="3542457"/>
          </a:xfrm>
          <a:prstGeom prst="line">
            <a:avLst/>
          </a:prstGeom>
          <a:noFill/>
          <a:ln w="19050" cmpd="sng">
            <a:solidFill>
              <a:srgbClr val="768BA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24406" y="1196492"/>
            <a:ext cx="3097072" cy="471899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McK Measure"/>
          <p:cNvSpPr txBox="1">
            <a:spLocks noChangeArrowheads="1"/>
          </p:cNvSpPr>
          <p:nvPr/>
        </p:nvSpPr>
        <p:spPr bwMode="auto">
          <a:xfrm>
            <a:off x="885660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1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7325" y="295070"/>
            <a:ext cx="3649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457280"/>
                </a:solidFill>
                <a:latin typeface="DIN Alternate Bold"/>
                <a:cs typeface="DIN Alternate Bold"/>
              </a:rPr>
              <a:t>GANTT </a:t>
            </a:r>
            <a:r>
              <a:rPr lang="mr-IN" sz="2400" b="1" dirty="0" smtClean="0">
                <a:solidFill>
                  <a:srgbClr val="457280"/>
                </a:solidFill>
                <a:latin typeface="DIN Alternate Bold"/>
                <a:cs typeface="DIN Alternate Bold"/>
              </a:rPr>
              <a:t>–</a:t>
            </a:r>
            <a:r>
              <a:rPr lang="en-US" sz="2400" b="1" dirty="0" smtClean="0">
                <a:solidFill>
                  <a:srgbClr val="457280"/>
                </a:solidFill>
                <a:latin typeface="DIN Alternate Bold"/>
                <a:cs typeface="DIN Alternate Bold"/>
              </a:rPr>
              <a:t> 4 WEEK</a:t>
            </a:r>
            <a:endParaRPr lang="en-US" sz="2400" b="1" dirty="0">
              <a:solidFill>
                <a:srgbClr val="457280"/>
              </a:solidFill>
              <a:latin typeface="DIN Alternate Bold"/>
              <a:cs typeface="DIN Alternate Bold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944563" y="1323552"/>
            <a:ext cx="27828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defTabSz="895350">
              <a:buSzPct val="120000"/>
              <a:defRPr/>
            </a:pPr>
            <a:r>
              <a:rPr lang="en-US" altLang="ko-KR" sz="1400" b="1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24" name="Line 39"/>
          <p:cNvSpPr>
            <a:spLocks noChangeShapeType="1"/>
          </p:cNvSpPr>
          <p:nvPr/>
        </p:nvSpPr>
        <p:spPr bwMode="auto">
          <a:xfrm>
            <a:off x="3916363" y="1889553"/>
            <a:ext cx="2219325" cy="0"/>
          </a:xfrm>
          <a:prstGeom prst="line">
            <a:avLst/>
          </a:prstGeom>
          <a:noFill/>
          <a:ln w="28575" cmpd="sng">
            <a:solidFill>
              <a:srgbClr val="4572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5" name="AutoShape 40"/>
          <p:cNvSpPr>
            <a:spLocks noChangeArrowheads="1"/>
          </p:cNvSpPr>
          <p:nvPr/>
        </p:nvSpPr>
        <p:spPr bwMode="auto">
          <a:xfrm>
            <a:off x="6267450" y="1835548"/>
            <a:ext cx="158750" cy="115725"/>
          </a:xfrm>
          <a:prstGeom prst="triangle">
            <a:avLst>
              <a:gd name="adj" fmla="val 50000"/>
            </a:avLst>
          </a:prstGeom>
          <a:solidFill>
            <a:srgbClr val="457280"/>
          </a:solidFill>
          <a:ln w="9525">
            <a:noFill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6" name="McK Measure"/>
          <p:cNvSpPr txBox="1">
            <a:spLocks noChangeArrowheads="1"/>
          </p:cNvSpPr>
          <p:nvPr/>
        </p:nvSpPr>
        <p:spPr bwMode="auto">
          <a:xfrm>
            <a:off x="944563" y="1798507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27" name="McK Measure"/>
          <p:cNvSpPr txBox="1">
            <a:spLocks noChangeArrowheads="1"/>
          </p:cNvSpPr>
          <p:nvPr/>
        </p:nvSpPr>
        <p:spPr bwMode="auto">
          <a:xfrm>
            <a:off x="944563" y="2748638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28" name="McK Measure"/>
          <p:cNvSpPr txBox="1">
            <a:spLocks noChangeArrowheads="1"/>
          </p:cNvSpPr>
          <p:nvPr/>
        </p:nvSpPr>
        <p:spPr bwMode="auto">
          <a:xfrm>
            <a:off x="944563" y="373531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989388" y="1323552"/>
            <a:ext cx="95885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defTabSz="895350">
              <a:buSzPct val="120000"/>
              <a:defRPr/>
            </a:pPr>
            <a:r>
              <a:rPr lang="en-US" altLang="ko-KR" sz="14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5092700" y="1323552"/>
            <a:ext cx="96043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defTabSz="895350">
              <a:buSzPct val="120000"/>
              <a:defRPr/>
            </a:pPr>
            <a:r>
              <a:rPr lang="en-US" altLang="ko-KR" sz="14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6197600" y="1323552"/>
            <a:ext cx="95885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defTabSz="895350">
              <a:buSzPct val="120000"/>
              <a:defRPr/>
            </a:pPr>
            <a:r>
              <a:rPr lang="en-US" altLang="ko-KR" sz="14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7299325" y="1323552"/>
            <a:ext cx="96043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defTabSz="895350">
              <a:buSzPct val="120000"/>
              <a:defRPr/>
            </a:pPr>
            <a:r>
              <a:rPr lang="en-US" altLang="ko-KR" sz="14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17" name="Line 19"/>
          <p:cNvSpPr>
            <a:spLocks noChangeShapeType="1"/>
          </p:cNvSpPr>
          <p:nvPr/>
        </p:nvSpPr>
        <p:spPr bwMode="auto">
          <a:xfrm>
            <a:off x="5021263" y="1196492"/>
            <a:ext cx="0" cy="3530885"/>
          </a:xfrm>
          <a:prstGeom prst="line">
            <a:avLst/>
          </a:prstGeom>
          <a:noFill/>
          <a:ln w="9525">
            <a:solidFill>
              <a:srgbClr val="768BA3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" name="Line 21"/>
          <p:cNvSpPr>
            <a:spLocks noChangeShapeType="1"/>
          </p:cNvSpPr>
          <p:nvPr/>
        </p:nvSpPr>
        <p:spPr bwMode="auto">
          <a:xfrm>
            <a:off x="6126163" y="1196492"/>
            <a:ext cx="0" cy="3530885"/>
          </a:xfrm>
          <a:prstGeom prst="line">
            <a:avLst/>
          </a:prstGeom>
          <a:noFill/>
          <a:ln w="9525">
            <a:solidFill>
              <a:srgbClr val="768BA3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" name="Line 23"/>
          <p:cNvSpPr>
            <a:spLocks noChangeShapeType="1"/>
          </p:cNvSpPr>
          <p:nvPr/>
        </p:nvSpPr>
        <p:spPr bwMode="auto">
          <a:xfrm>
            <a:off x="7227888" y="1196492"/>
            <a:ext cx="0" cy="3530885"/>
          </a:xfrm>
          <a:prstGeom prst="line">
            <a:avLst/>
          </a:prstGeom>
          <a:noFill/>
          <a:ln w="9525">
            <a:solidFill>
              <a:srgbClr val="768BA3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1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3795313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4264965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35"/>
          <p:cNvSpPr>
            <a:spLocks noChangeArrowheads="1"/>
          </p:cNvSpPr>
          <p:nvPr/>
        </p:nvSpPr>
        <p:spPr bwMode="auto">
          <a:xfrm>
            <a:off x="169421" y="1199064"/>
            <a:ext cx="8800201" cy="3615544"/>
          </a:xfrm>
          <a:prstGeom prst="rect">
            <a:avLst/>
          </a:prstGeom>
          <a:noFill/>
          <a:ln w="19050">
            <a:solidFill>
              <a:srgbClr val="22273A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074546" y="1199064"/>
            <a:ext cx="5895076" cy="599443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171502" y="1196492"/>
            <a:ext cx="2903044" cy="599443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McK Measure"/>
          <p:cNvSpPr txBox="1">
            <a:spLocks noChangeArrowheads="1"/>
          </p:cNvSpPr>
          <p:nvPr/>
        </p:nvSpPr>
        <p:spPr bwMode="auto">
          <a:xfrm>
            <a:off x="885660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2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7326" y="295070"/>
            <a:ext cx="4141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91659" y="1323552"/>
            <a:ext cx="27828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defTabSz="895350">
              <a:buSzPct val="120000"/>
              <a:defRPr/>
            </a:pPr>
            <a:r>
              <a:rPr lang="en-US" altLang="ko-KR" sz="1400" b="1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26" name="McK Measure"/>
          <p:cNvSpPr txBox="1">
            <a:spLocks noChangeArrowheads="1"/>
          </p:cNvSpPr>
          <p:nvPr/>
        </p:nvSpPr>
        <p:spPr bwMode="auto">
          <a:xfrm>
            <a:off x="291659" y="1875469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27" name="McK Measure"/>
          <p:cNvSpPr txBox="1">
            <a:spLocks noChangeArrowheads="1"/>
          </p:cNvSpPr>
          <p:nvPr/>
        </p:nvSpPr>
        <p:spPr bwMode="auto">
          <a:xfrm>
            <a:off x="291659" y="282560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28" name="McK Measure"/>
          <p:cNvSpPr txBox="1">
            <a:spLocks noChangeArrowheads="1"/>
          </p:cNvSpPr>
          <p:nvPr/>
        </p:nvSpPr>
        <p:spPr bwMode="auto">
          <a:xfrm>
            <a:off x="291659" y="3812275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589464" y="1215830"/>
            <a:ext cx="95885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4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5544813" y="1215830"/>
            <a:ext cx="95885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4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7511021" y="1215830"/>
            <a:ext cx="96043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4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5802" y="1495073"/>
            <a:ext cx="982512" cy="3319535"/>
            <a:chOff x="3565802" y="1205628"/>
            <a:chExt cx="982512" cy="3530885"/>
          </a:xfrm>
        </p:grpSpPr>
        <p:sp>
          <p:nvSpPr>
            <p:cNvPr id="32" name="Line 21"/>
            <p:cNvSpPr>
              <a:spLocks noChangeShapeType="1"/>
            </p:cNvSpPr>
            <p:nvPr/>
          </p:nvSpPr>
          <p:spPr bwMode="auto">
            <a:xfrm>
              <a:off x="4548314" y="1205628"/>
              <a:ext cx="0" cy="3530885"/>
            </a:xfrm>
            <a:prstGeom prst="line">
              <a:avLst/>
            </a:prstGeom>
            <a:noFill/>
            <a:ln w="9525">
              <a:solidFill>
                <a:srgbClr val="768BA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36" name="Line 21"/>
            <p:cNvSpPr>
              <a:spLocks noChangeShapeType="1"/>
            </p:cNvSpPr>
            <p:nvPr/>
          </p:nvSpPr>
          <p:spPr bwMode="auto">
            <a:xfrm>
              <a:off x="4057058" y="1205628"/>
              <a:ext cx="0" cy="3530885"/>
            </a:xfrm>
            <a:prstGeom prst="line">
              <a:avLst/>
            </a:prstGeom>
            <a:noFill/>
            <a:ln w="9525">
              <a:solidFill>
                <a:srgbClr val="768BA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37" name="Line 21"/>
            <p:cNvSpPr>
              <a:spLocks noChangeShapeType="1"/>
            </p:cNvSpPr>
            <p:nvPr/>
          </p:nvSpPr>
          <p:spPr bwMode="auto">
            <a:xfrm>
              <a:off x="3565802" y="1205628"/>
              <a:ext cx="0" cy="3530885"/>
            </a:xfrm>
            <a:prstGeom prst="line">
              <a:avLst/>
            </a:prstGeom>
            <a:noFill/>
            <a:ln w="9525">
              <a:solidFill>
                <a:srgbClr val="768BA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5521151" y="1495073"/>
            <a:ext cx="982512" cy="3319535"/>
            <a:chOff x="3565802" y="1205628"/>
            <a:chExt cx="982512" cy="3530885"/>
          </a:xfrm>
        </p:grpSpPr>
        <p:sp>
          <p:nvSpPr>
            <p:cNvPr id="39" name="Line 21"/>
            <p:cNvSpPr>
              <a:spLocks noChangeShapeType="1"/>
            </p:cNvSpPr>
            <p:nvPr/>
          </p:nvSpPr>
          <p:spPr bwMode="auto">
            <a:xfrm>
              <a:off x="4548314" y="1205628"/>
              <a:ext cx="0" cy="3530885"/>
            </a:xfrm>
            <a:prstGeom prst="line">
              <a:avLst/>
            </a:prstGeom>
            <a:noFill/>
            <a:ln w="9525">
              <a:solidFill>
                <a:srgbClr val="768BA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0" name="Line 21"/>
            <p:cNvSpPr>
              <a:spLocks noChangeShapeType="1"/>
            </p:cNvSpPr>
            <p:nvPr/>
          </p:nvSpPr>
          <p:spPr bwMode="auto">
            <a:xfrm>
              <a:off x="4057058" y="1205628"/>
              <a:ext cx="0" cy="3530885"/>
            </a:xfrm>
            <a:prstGeom prst="line">
              <a:avLst/>
            </a:prstGeom>
            <a:noFill/>
            <a:ln w="9525">
              <a:solidFill>
                <a:srgbClr val="768BA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1" name="Line 21"/>
            <p:cNvSpPr>
              <a:spLocks noChangeShapeType="1"/>
            </p:cNvSpPr>
            <p:nvPr/>
          </p:nvSpPr>
          <p:spPr bwMode="auto">
            <a:xfrm>
              <a:off x="3565802" y="1205628"/>
              <a:ext cx="0" cy="3530885"/>
            </a:xfrm>
            <a:prstGeom prst="line">
              <a:avLst/>
            </a:prstGeom>
            <a:noFill/>
            <a:ln w="9525">
              <a:solidFill>
                <a:srgbClr val="768BA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7494775" y="1495073"/>
            <a:ext cx="982512" cy="3319535"/>
            <a:chOff x="3565802" y="1205628"/>
            <a:chExt cx="982512" cy="3530885"/>
          </a:xfrm>
        </p:grpSpPr>
        <p:sp>
          <p:nvSpPr>
            <p:cNvPr id="43" name="Line 21"/>
            <p:cNvSpPr>
              <a:spLocks noChangeShapeType="1"/>
            </p:cNvSpPr>
            <p:nvPr/>
          </p:nvSpPr>
          <p:spPr bwMode="auto">
            <a:xfrm>
              <a:off x="4548314" y="1205628"/>
              <a:ext cx="0" cy="3530885"/>
            </a:xfrm>
            <a:prstGeom prst="line">
              <a:avLst/>
            </a:prstGeom>
            <a:noFill/>
            <a:ln w="9525">
              <a:solidFill>
                <a:srgbClr val="768BA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4" name="Line 21"/>
            <p:cNvSpPr>
              <a:spLocks noChangeShapeType="1"/>
            </p:cNvSpPr>
            <p:nvPr/>
          </p:nvSpPr>
          <p:spPr bwMode="auto">
            <a:xfrm>
              <a:off x="4057058" y="1205628"/>
              <a:ext cx="0" cy="3530885"/>
            </a:xfrm>
            <a:prstGeom prst="line">
              <a:avLst/>
            </a:prstGeom>
            <a:noFill/>
            <a:ln w="9525">
              <a:solidFill>
                <a:srgbClr val="768BA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5" name="Line 21"/>
            <p:cNvSpPr>
              <a:spLocks noChangeShapeType="1"/>
            </p:cNvSpPr>
            <p:nvPr/>
          </p:nvSpPr>
          <p:spPr bwMode="auto">
            <a:xfrm>
              <a:off x="3565802" y="1205628"/>
              <a:ext cx="0" cy="3530885"/>
            </a:xfrm>
            <a:prstGeom prst="line">
              <a:avLst/>
            </a:prstGeom>
            <a:noFill/>
            <a:ln w="9525">
              <a:solidFill>
                <a:srgbClr val="768BA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34" name="Line 17"/>
          <p:cNvSpPr>
            <a:spLocks noChangeShapeType="1"/>
          </p:cNvSpPr>
          <p:nvPr/>
        </p:nvSpPr>
        <p:spPr bwMode="auto">
          <a:xfrm>
            <a:off x="5039571" y="1196492"/>
            <a:ext cx="0" cy="3618116"/>
          </a:xfrm>
          <a:prstGeom prst="line">
            <a:avLst/>
          </a:prstGeom>
          <a:noFill/>
          <a:ln w="19050" cmpd="sng">
            <a:solidFill>
              <a:srgbClr val="22273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5" name="Line 17"/>
          <p:cNvSpPr>
            <a:spLocks noChangeShapeType="1"/>
          </p:cNvSpPr>
          <p:nvPr/>
        </p:nvSpPr>
        <p:spPr bwMode="auto">
          <a:xfrm>
            <a:off x="7004596" y="1196492"/>
            <a:ext cx="0" cy="3618116"/>
          </a:xfrm>
          <a:prstGeom prst="line">
            <a:avLst/>
          </a:prstGeom>
          <a:noFill/>
          <a:ln w="19050" cmpd="sng">
            <a:solidFill>
              <a:srgbClr val="22273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" name="Line 17"/>
          <p:cNvSpPr>
            <a:spLocks noChangeShapeType="1"/>
          </p:cNvSpPr>
          <p:nvPr/>
        </p:nvSpPr>
        <p:spPr bwMode="auto">
          <a:xfrm>
            <a:off x="3074546" y="1196492"/>
            <a:ext cx="0" cy="3618116"/>
          </a:xfrm>
          <a:prstGeom prst="line">
            <a:avLst/>
          </a:prstGeom>
          <a:noFill/>
          <a:ln w="19050" cmpd="sng">
            <a:solidFill>
              <a:srgbClr val="22273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flipV="1">
            <a:off x="3074546" y="1470647"/>
            <a:ext cx="5895076" cy="5541"/>
          </a:xfrm>
          <a:prstGeom prst="line">
            <a:avLst/>
          </a:prstGeom>
          <a:ln w="12700" cmpd="sng">
            <a:solidFill>
              <a:srgbClr val="22273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Rectangle 8"/>
          <p:cNvSpPr>
            <a:spLocks noChangeArrowheads="1"/>
          </p:cNvSpPr>
          <p:nvPr/>
        </p:nvSpPr>
        <p:spPr bwMode="auto">
          <a:xfrm>
            <a:off x="3124767" y="1543688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52" name="Rectangle 8"/>
          <p:cNvSpPr>
            <a:spLocks noChangeArrowheads="1"/>
          </p:cNvSpPr>
          <p:nvPr/>
        </p:nvSpPr>
        <p:spPr bwMode="auto">
          <a:xfrm>
            <a:off x="3613887" y="1543688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53" name="Rectangle 8"/>
          <p:cNvSpPr>
            <a:spLocks noChangeArrowheads="1"/>
          </p:cNvSpPr>
          <p:nvPr/>
        </p:nvSpPr>
        <p:spPr bwMode="auto">
          <a:xfrm>
            <a:off x="4089622" y="1543688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54" name="Rectangle 8"/>
          <p:cNvSpPr>
            <a:spLocks noChangeArrowheads="1"/>
          </p:cNvSpPr>
          <p:nvPr/>
        </p:nvSpPr>
        <p:spPr bwMode="auto">
          <a:xfrm>
            <a:off x="4580878" y="1543688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55" name="Rectangle 8"/>
          <p:cNvSpPr>
            <a:spLocks noChangeArrowheads="1"/>
          </p:cNvSpPr>
          <p:nvPr/>
        </p:nvSpPr>
        <p:spPr bwMode="auto">
          <a:xfrm>
            <a:off x="5072135" y="1543688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56" name="Rectangle 8"/>
          <p:cNvSpPr>
            <a:spLocks noChangeArrowheads="1"/>
          </p:cNvSpPr>
          <p:nvPr/>
        </p:nvSpPr>
        <p:spPr bwMode="auto">
          <a:xfrm>
            <a:off x="5569236" y="1543688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57" name="Rectangle 8"/>
          <p:cNvSpPr>
            <a:spLocks noChangeArrowheads="1"/>
          </p:cNvSpPr>
          <p:nvPr/>
        </p:nvSpPr>
        <p:spPr bwMode="auto">
          <a:xfrm>
            <a:off x="6036830" y="1543688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58" name="Rectangle 8"/>
          <p:cNvSpPr>
            <a:spLocks noChangeArrowheads="1"/>
          </p:cNvSpPr>
          <p:nvPr/>
        </p:nvSpPr>
        <p:spPr bwMode="auto">
          <a:xfrm>
            <a:off x="6536227" y="1543688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59" name="Rectangle 8"/>
          <p:cNvSpPr>
            <a:spLocks noChangeArrowheads="1"/>
          </p:cNvSpPr>
          <p:nvPr/>
        </p:nvSpPr>
        <p:spPr bwMode="auto">
          <a:xfrm>
            <a:off x="7535444" y="1543688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60" name="Rectangle 8"/>
          <p:cNvSpPr>
            <a:spLocks noChangeArrowheads="1"/>
          </p:cNvSpPr>
          <p:nvPr/>
        </p:nvSpPr>
        <p:spPr bwMode="auto">
          <a:xfrm>
            <a:off x="8040391" y="1543688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61" name="Rectangle 8"/>
          <p:cNvSpPr>
            <a:spLocks noChangeArrowheads="1"/>
          </p:cNvSpPr>
          <p:nvPr/>
        </p:nvSpPr>
        <p:spPr bwMode="auto">
          <a:xfrm>
            <a:off x="8523209" y="1543688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62" name="Rectangle 8"/>
          <p:cNvSpPr>
            <a:spLocks noChangeArrowheads="1"/>
          </p:cNvSpPr>
          <p:nvPr/>
        </p:nvSpPr>
        <p:spPr bwMode="auto">
          <a:xfrm>
            <a:off x="7044864" y="1543688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cxnSp>
        <p:nvCxnSpPr>
          <p:cNvPr id="63" name="Straight Connector 62"/>
          <p:cNvCxnSpPr/>
          <p:nvPr/>
        </p:nvCxnSpPr>
        <p:spPr>
          <a:xfrm flipV="1">
            <a:off x="3074546" y="1787793"/>
            <a:ext cx="5895076" cy="5541"/>
          </a:xfrm>
          <a:prstGeom prst="line">
            <a:avLst/>
          </a:prstGeom>
          <a:ln w="12700" cmpd="sng">
            <a:solidFill>
              <a:srgbClr val="22273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4307869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799432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35"/>
          <p:cNvSpPr>
            <a:spLocks noChangeArrowheads="1"/>
          </p:cNvSpPr>
          <p:nvPr/>
        </p:nvSpPr>
        <p:spPr bwMode="auto">
          <a:xfrm>
            <a:off x="169421" y="1199064"/>
            <a:ext cx="8800201" cy="3615544"/>
          </a:xfrm>
          <a:prstGeom prst="rect">
            <a:avLst/>
          </a:prstGeom>
          <a:noFill/>
          <a:ln w="19050">
            <a:solidFill>
              <a:srgbClr val="22273A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074546" y="1199064"/>
            <a:ext cx="5895076" cy="599443"/>
          </a:xfrm>
          <a:prstGeom prst="rect">
            <a:avLst/>
          </a:prstGeom>
          <a:solidFill>
            <a:srgbClr val="457280"/>
          </a:solidFill>
          <a:ln w="190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171502" y="1196492"/>
            <a:ext cx="2903044" cy="599443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McK Measure"/>
          <p:cNvSpPr txBox="1">
            <a:spLocks noChangeArrowheads="1"/>
          </p:cNvSpPr>
          <p:nvPr/>
        </p:nvSpPr>
        <p:spPr bwMode="auto">
          <a:xfrm>
            <a:off x="885660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3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7325" y="295070"/>
            <a:ext cx="30717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91659" y="1323552"/>
            <a:ext cx="27828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defTabSz="895350">
              <a:buSzPct val="120000"/>
              <a:defRPr/>
            </a:pPr>
            <a:r>
              <a:rPr lang="en-US" altLang="ko-KR" sz="1400" b="1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26" name="McK Measure"/>
          <p:cNvSpPr txBox="1">
            <a:spLocks noChangeArrowheads="1"/>
          </p:cNvSpPr>
          <p:nvPr/>
        </p:nvSpPr>
        <p:spPr bwMode="auto">
          <a:xfrm>
            <a:off x="291659" y="1879927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27" name="McK Measure"/>
          <p:cNvSpPr txBox="1">
            <a:spLocks noChangeArrowheads="1"/>
          </p:cNvSpPr>
          <p:nvPr/>
        </p:nvSpPr>
        <p:spPr bwMode="auto">
          <a:xfrm>
            <a:off x="291659" y="2830058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28" name="McK Measure"/>
          <p:cNvSpPr txBox="1">
            <a:spLocks noChangeArrowheads="1"/>
          </p:cNvSpPr>
          <p:nvPr/>
        </p:nvSpPr>
        <p:spPr bwMode="auto">
          <a:xfrm>
            <a:off x="291659" y="381673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424333" y="1395493"/>
            <a:ext cx="1648343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400" dirty="0" smtClean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Responsibility</a:t>
            </a:r>
            <a:endParaRPr lang="en-US" altLang="ko-KR" sz="1400" dirty="0">
              <a:solidFill>
                <a:srgbClr val="FFFFFF"/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6724617" y="1212776"/>
            <a:ext cx="95885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400" dirty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Text</a:t>
            </a:r>
          </a:p>
        </p:txBody>
      </p:sp>
      <p:sp>
        <p:nvSpPr>
          <p:cNvPr id="39" name="Line 21"/>
          <p:cNvSpPr>
            <a:spLocks noChangeShapeType="1"/>
          </p:cNvSpPr>
          <p:nvPr/>
        </p:nvSpPr>
        <p:spPr bwMode="auto">
          <a:xfrm>
            <a:off x="7552938" y="1495073"/>
            <a:ext cx="0" cy="3319535"/>
          </a:xfrm>
          <a:prstGeom prst="line">
            <a:avLst/>
          </a:prstGeom>
          <a:noFill/>
          <a:ln w="9525">
            <a:solidFill>
              <a:srgbClr val="768BA3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0" name="Line 21"/>
          <p:cNvSpPr>
            <a:spLocks noChangeShapeType="1"/>
          </p:cNvSpPr>
          <p:nvPr/>
        </p:nvSpPr>
        <p:spPr bwMode="auto">
          <a:xfrm>
            <a:off x="6848113" y="1495073"/>
            <a:ext cx="0" cy="3319535"/>
          </a:xfrm>
          <a:prstGeom prst="line">
            <a:avLst/>
          </a:prstGeom>
          <a:noFill/>
          <a:ln w="9525">
            <a:solidFill>
              <a:srgbClr val="768BA3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1" name="Line 21"/>
          <p:cNvSpPr>
            <a:spLocks noChangeShapeType="1"/>
          </p:cNvSpPr>
          <p:nvPr/>
        </p:nvSpPr>
        <p:spPr bwMode="auto">
          <a:xfrm>
            <a:off x="6143288" y="1495073"/>
            <a:ext cx="0" cy="3319535"/>
          </a:xfrm>
          <a:prstGeom prst="line">
            <a:avLst/>
          </a:prstGeom>
          <a:noFill/>
          <a:ln w="9525">
            <a:solidFill>
              <a:srgbClr val="768BA3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5" name="Line 21"/>
          <p:cNvSpPr>
            <a:spLocks noChangeShapeType="1"/>
          </p:cNvSpPr>
          <p:nvPr/>
        </p:nvSpPr>
        <p:spPr bwMode="auto">
          <a:xfrm>
            <a:off x="8257763" y="1495073"/>
            <a:ext cx="0" cy="3319535"/>
          </a:xfrm>
          <a:prstGeom prst="line">
            <a:avLst/>
          </a:prstGeom>
          <a:noFill/>
          <a:ln w="9525">
            <a:solidFill>
              <a:srgbClr val="768BA3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4" name="Line 17"/>
          <p:cNvSpPr>
            <a:spLocks noChangeShapeType="1"/>
          </p:cNvSpPr>
          <p:nvPr/>
        </p:nvSpPr>
        <p:spPr bwMode="auto">
          <a:xfrm>
            <a:off x="5438463" y="1196492"/>
            <a:ext cx="0" cy="3618116"/>
          </a:xfrm>
          <a:prstGeom prst="line">
            <a:avLst/>
          </a:prstGeom>
          <a:noFill/>
          <a:ln w="19050" cmpd="sng">
            <a:solidFill>
              <a:srgbClr val="22273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" name="Line 17"/>
          <p:cNvSpPr>
            <a:spLocks noChangeShapeType="1"/>
          </p:cNvSpPr>
          <p:nvPr/>
        </p:nvSpPr>
        <p:spPr bwMode="auto">
          <a:xfrm>
            <a:off x="3074546" y="1196492"/>
            <a:ext cx="0" cy="3618116"/>
          </a:xfrm>
          <a:prstGeom prst="line">
            <a:avLst/>
          </a:prstGeom>
          <a:noFill/>
          <a:ln w="19050" cmpd="sng">
            <a:solidFill>
              <a:srgbClr val="22273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5438463" y="1470648"/>
            <a:ext cx="3531159" cy="0"/>
          </a:xfrm>
          <a:prstGeom prst="line">
            <a:avLst/>
          </a:prstGeom>
          <a:ln w="12700" cmpd="sng">
            <a:solidFill>
              <a:srgbClr val="22273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Rectangle 8"/>
          <p:cNvSpPr>
            <a:spLocks noChangeArrowheads="1"/>
          </p:cNvSpPr>
          <p:nvPr/>
        </p:nvSpPr>
        <p:spPr bwMode="auto">
          <a:xfrm>
            <a:off x="5592868" y="1527404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 smtClean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Mon</a:t>
            </a:r>
            <a:endParaRPr lang="en-US" altLang="ko-KR" sz="1200" dirty="0">
              <a:solidFill>
                <a:srgbClr val="FFFFFF"/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56" name="Rectangle 8"/>
          <p:cNvSpPr>
            <a:spLocks noChangeArrowheads="1"/>
          </p:cNvSpPr>
          <p:nvPr/>
        </p:nvSpPr>
        <p:spPr bwMode="auto">
          <a:xfrm>
            <a:off x="7001520" y="1537866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 smtClean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Wed</a:t>
            </a:r>
            <a:endParaRPr lang="en-US" altLang="ko-KR" sz="1200" dirty="0">
              <a:solidFill>
                <a:srgbClr val="FFFFFF"/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57" name="Rectangle 8"/>
          <p:cNvSpPr>
            <a:spLocks noChangeArrowheads="1"/>
          </p:cNvSpPr>
          <p:nvPr/>
        </p:nvSpPr>
        <p:spPr bwMode="auto">
          <a:xfrm>
            <a:off x="6301690" y="1522712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 smtClean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Tue</a:t>
            </a:r>
            <a:endParaRPr lang="en-US" altLang="ko-KR" sz="1200" dirty="0">
              <a:solidFill>
                <a:srgbClr val="FFFFFF"/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58" name="Rectangle 8"/>
          <p:cNvSpPr>
            <a:spLocks noChangeArrowheads="1"/>
          </p:cNvSpPr>
          <p:nvPr/>
        </p:nvSpPr>
        <p:spPr bwMode="auto">
          <a:xfrm>
            <a:off x="7683467" y="1527404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 smtClean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Thu</a:t>
            </a:r>
            <a:endParaRPr lang="en-US" altLang="ko-KR" sz="1200" dirty="0">
              <a:solidFill>
                <a:srgbClr val="FFFFFF"/>
              </a:solidFill>
              <a:latin typeface="DIN-Medium"/>
              <a:ea typeface="ＭＳ Ｐゴシック" charset="0"/>
              <a:cs typeface="DIN-Medium"/>
            </a:endParaRPr>
          </a:p>
        </p:txBody>
      </p:sp>
      <p:sp>
        <p:nvSpPr>
          <p:cNvPr id="59" name="Rectangle 8"/>
          <p:cNvSpPr>
            <a:spLocks noChangeArrowheads="1"/>
          </p:cNvSpPr>
          <p:nvPr/>
        </p:nvSpPr>
        <p:spPr bwMode="auto">
          <a:xfrm>
            <a:off x="8392975" y="1527404"/>
            <a:ext cx="40664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3810" tIns="0" rIns="3810" bIns="0" anchor="b">
            <a:spAutoFit/>
          </a:bodyPr>
          <a:lstStyle/>
          <a:p>
            <a:pPr algn="ctr" defTabSz="895350">
              <a:buSzPct val="120000"/>
              <a:defRPr/>
            </a:pPr>
            <a:r>
              <a:rPr lang="en-US" altLang="ko-KR" sz="1200" dirty="0" smtClean="0">
                <a:solidFill>
                  <a:srgbClr val="FFFFFF"/>
                </a:solidFill>
                <a:latin typeface="DIN-Medium"/>
                <a:ea typeface="ＭＳ Ｐゴシック" charset="0"/>
                <a:cs typeface="DIN-Medium"/>
              </a:rPr>
              <a:t>Fri</a:t>
            </a:r>
            <a:endParaRPr lang="en-US" altLang="ko-KR" sz="1200" dirty="0">
              <a:solidFill>
                <a:srgbClr val="FFFFFF"/>
              </a:solidFill>
              <a:latin typeface="DIN-Medium"/>
              <a:ea typeface="ＭＳ Ｐゴシック" charset="0"/>
              <a:cs typeface="DIN-Medium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flipV="1">
            <a:off x="3074546" y="1787793"/>
            <a:ext cx="5895076" cy="5541"/>
          </a:xfrm>
          <a:prstGeom prst="line">
            <a:avLst/>
          </a:prstGeom>
          <a:ln w="12700" cmpd="sng">
            <a:solidFill>
              <a:srgbClr val="22273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319485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4348851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1454</TotalTime>
  <Words>85</Words>
  <Application>Microsoft Macintosh PowerPoint</Application>
  <PresentationFormat>On-screen Show (16:9)</PresentationFormat>
  <Paragraphs>52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apple</dc:creator>
  <cp:lastModifiedBy>Priyan</cp:lastModifiedBy>
  <cp:revision>240</cp:revision>
  <dcterms:created xsi:type="dcterms:W3CDTF">2018-03-23T05:18:20Z</dcterms:created>
  <dcterms:modified xsi:type="dcterms:W3CDTF">2018-06-01T04:59:20Z</dcterms:modified>
</cp:coreProperties>
</file>