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354" r:id="rId2"/>
    <p:sldId id="355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5" y="295070"/>
            <a:ext cx="409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6" name="Pentagon 5"/>
          <p:cNvSpPr/>
          <p:nvPr/>
        </p:nvSpPr>
        <p:spPr>
          <a:xfrm>
            <a:off x="1687101" y="1492974"/>
            <a:ext cx="1234316" cy="880367"/>
          </a:xfrm>
          <a:prstGeom prst="homePlate">
            <a:avLst>
              <a:gd name="adj" fmla="val 0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1862836" y="184082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1687101" y="3521727"/>
            <a:ext cx="1234316" cy="880367"/>
          </a:xfrm>
          <a:prstGeom prst="homePlate">
            <a:avLst>
              <a:gd name="adj" fmla="val 0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1862836" y="386957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9" name="McK Measure"/>
          <p:cNvSpPr txBox="1">
            <a:spLocks noChangeArrowheads="1"/>
          </p:cNvSpPr>
          <p:nvPr/>
        </p:nvSpPr>
        <p:spPr bwMode="auto">
          <a:xfrm>
            <a:off x="4863514" y="93678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7" name="Pentagon 36"/>
          <p:cNvSpPr/>
          <p:nvPr/>
        </p:nvSpPr>
        <p:spPr>
          <a:xfrm>
            <a:off x="205086" y="2411174"/>
            <a:ext cx="1198824" cy="1065244"/>
          </a:xfrm>
          <a:prstGeom prst="homePlate">
            <a:avLst>
              <a:gd name="adj" fmla="val 0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353326" y="285584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525197" y="1933157"/>
            <a:ext cx="161634" cy="2021279"/>
            <a:chOff x="1525197" y="1933157"/>
            <a:chExt cx="161634" cy="2021279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534675" y="1933157"/>
              <a:ext cx="0" cy="2021278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 flipV="1">
              <a:off x="1530317" y="1933157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 flipV="1">
              <a:off x="1525197" y="3954435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4637561" y="1027833"/>
            <a:ext cx="151575" cy="487136"/>
            <a:chOff x="2843332" y="1472317"/>
            <a:chExt cx="352610" cy="1246553"/>
          </a:xfrm>
        </p:grpSpPr>
        <p:cxnSp>
          <p:nvCxnSpPr>
            <p:cNvPr id="71" name="Straight Connector 70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" name="Straight Connector 69"/>
          <p:cNvCxnSpPr/>
          <p:nvPr/>
        </p:nvCxnSpPr>
        <p:spPr>
          <a:xfrm flipH="1">
            <a:off x="1391416" y="2943796"/>
            <a:ext cx="138901" cy="0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Pentagon 38"/>
          <p:cNvSpPr/>
          <p:nvPr/>
        </p:nvSpPr>
        <p:spPr>
          <a:xfrm>
            <a:off x="3195937" y="998082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Pentagon 40"/>
          <p:cNvSpPr/>
          <p:nvPr/>
        </p:nvSpPr>
        <p:spPr>
          <a:xfrm>
            <a:off x="3195937" y="1674054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Pentagon 43"/>
          <p:cNvSpPr/>
          <p:nvPr/>
        </p:nvSpPr>
        <p:spPr>
          <a:xfrm>
            <a:off x="3195937" y="2348593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McK Measure"/>
          <p:cNvSpPr txBox="1">
            <a:spLocks noChangeArrowheads="1"/>
          </p:cNvSpPr>
          <p:nvPr/>
        </p:nvSpPr>
        <p:spPr bwMode="auto">
          <a:xfrm>
            <a:off x="3479160" y="1171268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6" name="McK Measure"/>
          <p:cNvSpPr txBox="1">
            <a:spLocks noChangeArrowheads="1"/>
          </p:cNvSpPr>
          <p:nvPr/>
        </p:nvSpPr>
        <p:spPr bwMode="auto">
          <a:xfrm>
            <a:off x="3479160" y="1845807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7" name="McK Measure"/>
          <p:cNvSpPr txBox="1">
            <a:spLocks noChangeArrowheads="1"/>
          </p:cNvSpPr>
          <p:nvPr/>
        </p:nvSpPr>
        <p:spPr bwMode="auto">
          <a:xfrm>
            <a:off x="3479160" y="2520345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>
            <a:off x="3042903" y="1266764"/>
            <a:ext cx="0" cy="1355148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3032466" y="1272834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2921417" y="1944293"/>
            <a:ext cx="267563" cy="616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H="1" flipV="1">
            <a:off x="3032466" y="2621912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6" name="Pentagon 105"/>
          <p:cNvSpPr/>
          <p:nvPr/>
        </p:nvSpPr>
        <p:spPr>
          <a:xfrm>
            <a:off x="3195937" y="3006577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Pentagon 106"/>
          <p:cNvSpPr/>
          <p:nvPr/>
        </p:nvSpPr>
        <p:spPr>
          <a:xfrm>
            <a:off x="3195937" y="3681116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Pentagon 107"/>
          <p:cNvSpPr/>
          <p:nvPr/>
        </p:nvSpPr>
        <p:spPr>
          <a:xfrm>
            <a:off x="3195937" y="4355655"/>
            <a:ext cx="1441624" cy="546638"/>
          </a:xfrm>
          <a:prstGeom prst="homePlate">
            <a:avLst>
              <a:gd name="adj" fmla="val 0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McK Measure"/>
          <p:cNvSpPr txBox="1">
            <a:spLocks noChangeArrowheads="1"/>
          </p:cNvSpPr>
          <p:nvPr/>
        </p:nvSpPr>
        <p:spPr bwMode="auto">
          <a:xfrm>
            <a:off x="3479160" y="3178330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10" name="McK Measure"/>
          <p:cNvSpPr txBox="1">
            <a:spLocks noChangeArrowheads="1"/>
          </p:cNvSpPr>
          <p:nvPr/>
        </p:nvSpPr>
        <p:spPr bwMode="auto">
          <a:xfrm>
            <a:off x="3479160" y="3852869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111" name="McK Measure"/>
          <p:cNvSpPr txBox="1">
            <a:spLocks noChangeArrowheads="1"/>
          </p:cNvSpPr>
          <p:nvPr/>
        </p:nvSpPr>
        <p:spPr bwMode="auto">
          <a:xfrm>
            <a:off x="3479160" y="4527407"/>
            <a:ext cx="882846" cy="20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>
            <a:off x="3042903" y="3273826"/>
            <a:ext cx="0" cy="1355148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H="1" flipV="1">
            <a:off x="3032466" y="3279896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>
            <a:off x="2921417" y="3951355"/>
            <a:ext cx="267563" cy="616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 flipV="1">
            <a:off x="3032466" y="4628974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6" name="McK Measure"/>
          <p:cNvSpPr txBox="1">
            <a:spLocks noChangeArrowheads="1"/>
          </p:cNvSpPr>
          <p:nvPr/>
        </p:nvSpPr>
        <p:spPr bwMode="auto">
          <a:xfrm>
            <a:off x="4863514" y="117443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17" name="McK Measure"/>
          <p:cNvSpPr txBox="1">
            <a:spLocks noChangeArrowheads="1"/>
          </p:cNvSpPr>
          <p:nvPr/>
        </p:nvSpPr>
        <p:spPr bwMode="auto">
          <a:xfrm>
            <a:off x="4863514" y="142263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18" name="McK Measure"/>
          <p:cNvSpPr txBox="1">
            <a:spLocks noChangeArrowheads="1"/>
          </p:cNvSpPr>
          <p:nvPr/>
        </p:nvSpPr>
        <p:spPr bwMode="auto">
          <a:xfrm>
            <a:off x="4863514" y="161073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19" name="Group 118"/>
          <p:cNvGrpSpPr/>
          <p:nvPr/>
        </p:nvGrpSpPr>
        <p:grpSpPr>
          <a:xfrm>
            <a:off x="4637561" y="1710613"/>
            <a:ext cx="151575" cy="487136"/>
            <a:chOff x="2843332" y="1472317"/>
            <a:chExt cx="352610" cy="1246553"/>
          </a:xfrm>
        </p:grpSpPr>
        <p:cxnSp>
          <p:nvCxnSpPr>
            <p:cNvPr id="120" name="Straight Connector 119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McK Measure"/>
          <p:cNvSpPr txBox="1">
            <a:spLocks noChangeArrowheads="1"/>
          </p:cNvSpPr>
          <p:nvPr/>
        </p:nvSpPr>
        <p:spPr bwMode="auto">
          <a:xfrm>
            <a:off x="4863514" y="185721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25" name="McK Measure"/>
          <p:cNvSpPr txBox="1">
            <a:spLocks noChangeArrowheads="1"/>
          </p:cNvSpPr>
          <p:nvPr/>
        </p:nvSpPr>
        <p:spPr bwMode="auto">
          <a:xfrm>
            <a:off x="4863514" y="209757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26" name="McK Measure"/>
          <p:cNvSpPr txBox="1">
            <a:spLocks noChangeArrowheads="1"/>
          </p:cNvSpPr>
          <p:nvPr/>
        </p:nvSpPr>
        <p:spPr bwMode="auto">
          <a:xfrm>
            <a:off x="4863514" y="230066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4637561" y="2385152"/>
            <a:ext cx="151575" cy="487136"/>
            <a:chOff x="2843332" y="1472317"/>
            <a:chExt cx="352610" cy="1246553"/>
          </a:xfrm>
        </p:grpSpPr>
        <p:cxnSp>
          <p:nvCxnSpPr>
            <p:cNvPr id="128" name="Straight Connector 127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2" name="McK Measure"/>
          <p:cNvSpPr txBox="1">
            <a:spLocks noChangeArrowheads="1"/>
          </p:cNvSpPr>
          <p:nvPr/>
        </p:nvSpPr>
        <p:spPr bwMode="auto">
          <a:xfrm>
            <a:off x="4863514" y="253944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33" name="McK Measure"/>
          <p:cNvSpPr txBox="1">
            <a:spLocks noChangeArrowheads="1"/>
          </p:cNvSpPr>
          <p:nvPr/>
        </p:nvSpPr>
        <p:spPr bwMode="auto">
          <a:xfrm>
            <a:off x="4863514" y="27721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34" name="McK Measure"/>
          <p:cNvSpPr txBox="1">
            <a:spLocks noChangeArrowheads="1"/>
          </p:cNvSpPr>
          <p:nvPr/>
        </p:nvSpPr>
        <p:spPr bwMode="auto">
          <a:xfrm>
            <a:off x="4863514" y="294325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35" name="Group 134"/>
          <p:cNvGrpSpPr/>
          <p:nvPr/>
        </p:nvGrpSpPr>
        <p:grpSpPr>
          <a:xfrm>
            <a:off x="4637561" y="3043136"/>
            <a:ext cx="151575" cy="487136"/>
            <a:chOff x="2843332" y="1472317"/>
            <a:chExt cx="352610" cy="1246553"/>
          </a:xfrm>
        </p:grpSpPr>
        <p:cxnSp>
          <p:nvCxnSpPr>
            <p:cNvPr id="136" name="Straight Connector 135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McK Measure"/>
          <p:cNvSpPr txBox="1">
            <a:spLocks noChangeArrowheads="1"/>
          </p:cNvSpPr>
          <p:nvPr/>
        </p:nvSpPr>
        <p:spPr bwMode="auto">
          <a:xfrm>
            <a:off x="4863514" y="318203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41" name="McK Measure"/>
          <p:cNvSpPr txBox="1">
            <a:spLocks noChangeArrowheads="1"/>
          </p:cNvSpPr>
          <p:nvPr/>
        </p:nvSpPr>
        <p:spPr bwMode="auto">
          <a:xfrm>
            <a:off x="4863514" y="342239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42" name="McK Measure"/>
          <p:cNvSpPr txBox="1">
            <a:spLocks noChangeArrowheads="1"/>
          </p:cNvSpPr>
          <p:nvPr/>
        </p:nvSpPr>
        <p:spPr bwMode="auto">
          <a:xfrm>
            <a:off x="4863514" y="363318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4637561" y="3717675"/>
            <a:ext cx="151575" cy="487136"/>
            <a:chOff x="2843332" y="1472317"/>
            <a:chExt cx="352610" cy="1246553"/>
          </a:xfrm>
        </p:grpSpPr>
        <p:cxnSp>
          <p:nvCxnSpPr>
            <p:cNvPr id="144" name="Straight Connector 143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McK Measure"/>
          <p:cNvSpPr txBox="1">
            <a:spLocks noChangeArrowheads="1"/>
          </p:cNvSpPr>
          <p:nvPr/>
        </p:nvSpPr>
        <p:spPr bwMode="auto">
          <a:xfrm>
            <a:off x="4863514" y="387197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49" name="McK Measure"/>
          <p:cNvSpPr txBox="1">
            <a:spLocks noChangeArrowheads="1"/>
          </p:cNvSpPr>
          <p:nvPr/>
        </p:nvSpPr>
        <p:spPr bwMode="auto">
          <a:xfrm>
            <a:off x="4863514" y="410463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50" name="McK Measure"/>
          <p:cNvSpPr txBox="1">
            <a:spLocks noChangeArrowheads="1"/>
          </p:cNvSpPr>
          <p:nvPr/>
        </p:nvSpPr>
        <p:spPr bwMode="auto">
          <a:xfrm>
            <a:off x="4863514" y="427355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grpSp>
        <p:nvGrpSpPr>
          <p:cNvPr id="151" name="Group 150"/>
          <p:cNvGrpSpPr/>
          <p:nvPr/>
        </p:nvGrpSpPr>
        <p:grpSpPr>
          <a:xfrm>
            <a:off x="4637561" y="4365741"/>
            <a:ext cx="151575" cy="487136"/>
            <a:chOff x="2843332" y="1472317"/>
            <a:chExt cx="352610" cy="1246553"/>
          </a:xfrm>
        </p:grpSpPr>
        <p:cxnSp>
          <p:nvCxnSpPr>
            <p:cNvPr id="152" name="Straight Connector 151"/>
            <p:cNvCxnSpPr/>
            <p:nvPr/>
          </p:nvCxnSpPr>
          <p:spPr>
            <a:xfrm>
              <a:off x="3045898" y="1475606"/>
              <a:ext cx="0" cy="1243264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flipH="1" flipV="1">
              <a:off x="3039428" y="1472317"/>
              <a:ext cx="156514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 flipH="1">
              <a:off x="2843332" y="2097238"/>
              <a:ext cx="352605" cy="0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flipH="1" flipV="1">
              <a:off x="3039424" y="2715581"/>
              <a:ext cx="156514" cy="1"/>
            </a:xfrm>
            <a:prstGeom prst="line">
              <a:avLst/>
            </a:prstGeom>
            <a:ln w="19050" cmpd="sng">
              <a:solidFill>
                <a:srgbClr val="141417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6" name="McK Measure"/>
          <p:cNvSpPr txBox="1">
            <a:spLocks noChangeArrowheads="1"/>
          </p:cNvSpPr>
          <p:nvPr/>
        </p:nvSpPr>
        <p:spPr bwMode="auto">
          <a:xfrm>
            <a:off x="4863514" y="450464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57" name="McK Measure"/>
          <p:cNvSpPr txBox="1">
            <a:spLocks noChangeArrowheads="1"/>
          </p:cNvSpPr>
          <p:nvPr/>
        </p:nvSpPr>
        <p:spPr bwMode="auto">
          <a:xfrm>
            <a:off x="4863514" y="4752699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88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283789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62936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/>
          <p:cNvSpPr/>
          <p:nvPr/>
        </p:nvSpPr>
        <p:spPr>
          <a:xfrm>
            <a:off x="1687101" y="1657055"/>
            <a:ext cx="1234316" cy="880367"/>
          </a:xfrm>
          <a:prstGeom prst="homePlate">
            <a:avLst>
              <a:gd name="adj" fmla="val 0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1862836" y="200490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1687101" y="3521727"/>
            <a:ext cx="1234316" cy="880367"/>
          </a:xfrm>
          <a:prstGeom prst="homePlate">
            <a:avLst>
              <a:gd name="adj" fmla="val 0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1862836" y="386957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8" name="McK Measure"/>
          <p:cNvSpPr txBox="1">
            <a:spLocks noChangeArrowheads="1"/>
          </p:cNvSpPr>
          <p:nvPr/>
        </p:nvSpPr>
        <p:spPr bwMode="auto">
          <a:xfrm>
            <a:off x="4764067" y="940086"/>
            <a:ext cx="1875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9" name="McK Measure"/>
          <p:cNvSpPr txBox="1">
            <a:spLocks noChangeArrowheads="1"/>
          </p:cNvSpPr>
          <p:nvPr/>
        </p:nvSpPr>
        <p:spPr bwMode="auto">
          <a:xfrm>
            <a:off x="4764067" y="138327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1" name="McK Measure"/>
          <p:cNvSpPr txBox="1">
            <a:spLocks noChangeArrowheads="1"/>
          </p:cNvSpPr>
          <p:nvPr/>
        </p:nvSpPr>
        <p:spPr bwMode="auto">
          <a:xfrm>
            <a:off x="4764067" y="19907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2" name="McK Measure"/>
          <p:cNvSpPr txBox="1">
            <a:spLocks noChangeArrowheads="1"/>
          </p:cNvSpPr>
          <p:nvPr/>
        </p:nvSpPr>
        <p:spPr bwMode="auto">
          <a:xfrm>
            <a:off x="4764067" y="260067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7" name="Pentagon 36"/>
          <p:cNvSpPr/>
          <p:nvPr/>
        </p:nvSpPr>
        <p:spPr>
          <a:xfrm>
            <a:off x="205086" y="2474747"/>
            <a:ext cx="1198824" cy="1065244"/>
          </a:xfrm>
          <a:prstGeom prst="homePlate">
            <a:avLst>
              <a:gd name="adj" fmla="val 0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3195937" y="1249765"/>
            <a:ext cx="1441624" cy="1694947"/>
            <a:chOff x="2637825" y="1084933"/>
            <a:chExt cx="1191425" cy="1400783"/>
          </a:xfrm>
          <a:solidFill>
            <a:srgbClr val="768BA3"/>
          </a:solidFill>
        </p:grpSpPr>
        <p:sp>
          <p:nvSpPr>
            <p:cNvPr id="39" name="Pentagon 38"/>
            <p:cNvSpPr/>
            <p:nvPr/>
          </p:nvSpPr>
          <p:spPr>
            <a:xfrm>
              <a:off x="2637825" y="1084933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Pentagon 40"/>
            <p:cNvSpPr/>
            <p:nvPr/>
          </p:nvSpPr>
          <p:spPr>
            <a:xfrm>
              <a:off x="2637825" y="1579976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Pentagon 43"/>
            <p:cNvSpPr/>
            <p:nvPr/>
          </p:nvSpPr>
          <p:spPr>
            <a:xfrm>
              <a:off x="2637825" y="2075018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5937" y="3070027"/>
            <a:ext cx="1441624" cy="1694947"/>
            <a:chOff x="2637825" y="3315893"/>
            <a:chExt cx="1191425" cy="1400783"/>
          </a:xfrm>
          <a:solidFill>
            <a:srgbClr val="768BA3"/>
          </a:solidFill>
        </p:grpSpPr>
        <p:sp>
          <p:nvSpPr>
            <p:cNvPr id="58" name="Pentagon 57"/>
            <p:cNvSpPr/>
            <p:nvPr/>
          </p:nvSpPr>
          <p:spPr>
            <a:xfrm>
              <a:off x="2637825" y="3315893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Pentagon 59"/>
            <p:cNvSpPr/>
            <p:nvPr/>
          </p:nvSpPr>
          <p:spPr>
            <a:xfrm>
              <a:off x="2637825" y="3810936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Pentagon 61"/>
            <p:cNvSpPr/>
            <p:nvPr/>
          </p:nvSpPr>
          <p:spPr>
            <a:xfrm>
              <a:off x="2637825" y="4305978"/>
              <a:ext cx="1191425" cy="410698"/>
            </a:xfrm>
            <a:prstGeom prst="homePlate">
              <a:avLst>
                <a:gd name="adj" fmla="val 0"/>
              </a:avLst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4" name="McK Measure"/>
          <p:cNvSpPr txBox="1">
            <a:spLocks noChangeArrowheads="1"/>
          </p:cNvSpPr>
          <p:nvPr/>
        </p:nvSpPr>
        <p:spPr bwMode="auto">
          <a:xfrm>
            <a:off x="353326" y="291941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73" name="McK Measure"/>
          <p:cNvSpPr txBox="1">
            <a:spLocks noChangeArrowheads="1"/>
          </p:cNvSpPr>
          <p:nvPr/>
        </p:nvSpPr>
        <p:spPr bwMode="auto">
          <a:xfrm>
            <a:off x="4764067" y="320902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74" name="McK Measure"/>
          <p:cNvSpPr txBox="1">
            <a:spLocks noChangeArrowheads="1"/>
          </p:cNvSpPr>
          <p:nvPr/>
        </p:nvSpPr>
        <p:spPr bwMode="auto">
          <a:xfrm>
            <a:off x="4764067" y="38010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75" name="McK Measure"/>
          <p:cNvSpPr txBox="1">
            <a:spLocks noChangeArrowheads="1"/>
          </p:cNvSpPr>
          <p:nvPr/>
        </p:nvSpPr>
        <p:spPr bwMode="auto">
          <a:xfrm>
            <a:off x="4764067" y="441937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1534675" y="2097238"/>
            <a:ext cx="0" cy="1820262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045898" y="1475606"/>
            <a:ext cx="0" cy="1243264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042903" y="3334116"/>
            <a:ext cx="0" cy="1243264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 flipV="1">
            <a:off x="1530317" y="2106714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1525197" y="3911631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 flipV="1">
            <a:off x="3032466" y="3330827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endCxn id="8" idx="3"/>
          </p:cNvCxnSpPr>
          <p:nvPr/>
        </p:nvCxnSpPr>
        <p:spPr>
          <a:xfrm flipH="1">
            <a:off x="2921417" y="3955750"/>
            <a:ext cx="267563" cy="616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 flipV="1">
            <a:off x="3032466" y="4574091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 flipV="1">
            <a:off x="3039424" y="1472317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endCxn id="6" idx="3"/>
          </p:cNvCxnSpPr>
          <p:nvPr/>
        </p:nvCxnSpPr>
        <p:spPr>
          <a:xfrm flipH="1" flipV="1">
            <a:off x="2921417" y="2097239"/>
            <a:ext cx="274521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 flipV="1">
            <a:off x="3039424" y="2715581"/>
            <a:ext cx="156514" cy="1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1391416" y="3010450"/>
            <a:ext cx="138901" cy="0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65" name="McK Measure"/>
          <p:cNvSpPr txBox="1">
            <a:spLocks noChangeArrowheads="1"/>
          </p:cNvSpPr>
          <p:nvPr/>
        </p:nvSpPr>
        <p:spPr bwMode="auto">
          <a:xfrm>
            <a:off x="3479160" y="142431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6" name="McK Measure"/>
          <p:cNvSpPr txBox="1">
            <a:spLocks noChangeArrowheads="1"/>
          </p:cNvSpPr>
          <p:nvPr/>
        </p:nvSpPr>
        <p:spPr bwMode="auto">
          <a:xfrm>
            <a:off x="3479160" y="19907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7" name="McK Measure"/>
          <p:cNvSpPr txBox="1">
            <a:spLocks noChangeArrowheads="1"/>
          </p:cNvSpPr>
          <p:nvPr/>
        </p:nvSpPr>
        <p:spPr bwMode="auto">
          <a:xfrm>
            <a:off x="3479160" y="259779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8" name="McK Measure"/>
          <p:cNvSpPr txBox="1">
            <a:spLocks noChangeArrowheads="1"/>
          </p:cNvSpPr>
          <p:nvPr/>
        </p:nvSpPr>
        <p:spPr bwMode="auto">
          <a:xfrm>
            <a:off x="3479160" y="323849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69" name="McK Measure"/>
          <p:cNvSpPr txBox="1">
            <a:spLocks noChangeArrowheads="1"/>
          </p:cNvSpPr>
          <p:nvPr/>
        </p:nvSpPr>
        <p:spPr bwMode="auto">
          <a:xfrm>
            <a:off x="3479160" y="382516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80" name="McK Measure"/>
          <p:cNvSpPr txBox="1">
            <a:spLocks noChangeArrowheads="1"/>
          </p:cNvSpPr>
          <p:nvPr/>
        </p:nvSpPr>
        <p:spPr bwMode="auto">
          <a:xfrm>
            <a:off x="3479160" y="441937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200" b="1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cxnSp>
        <p:nvCxnSpPr>
          <p:cNvPr id="81" name="Straight Connector 80"/>
          <p:cNvCxnSpPr/>
          <p:nvPr/>
        </p:nvCxnSpPr>
        <p:spPr>
          <a:xfrm>
            <a:off x="4742525" y="1214237"/>
            <a:ext cx="4227097" cy="0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67325" y="295070"/>
            <a:ext cx="3856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49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401092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4179095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67</Words>
  <Application>Microsoft Macintosh PowerPoint</Application>
  <PresentationFormat>On-screen Show (16:9)</PresentationFormat>
  <Paragraphs>51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2018-06-01T05:01:39Z</dcterms:modified>
</cp:coreProperties>
</file>