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341" r:id="rId2"/>
    <p:sldId id="338" r:id="rId3"/>
    <p:sldId id="290" r:id="rId4"/>
    <p:sldId id="344" r:id="rId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CDCD"/>
    <a:srgbClr val="768BA3"/>
    <a:srgbClr val="457280"/>
    <a:srgbClr val="22273A"/>
    <a:srgbClr val="141417"/>
    <a:srgbClr val="2A4752"/>
    <a:srgbClr val="292E40"/>
    <a:srgbClr val="CCB58E"/>
    <a:srgbClr val="FD866D"/>
    <a:srgbClr val="2957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255" autoAdjust="0"/>
    <p:restoredTop sz="98264" autoAdjust="0"/>
  </p:normalViewPr>
  <p:slideViewPr>
    <p:cSldViewPr snapToGrid="0" snapToObjects="1">
      <p:cViewPr>
        <p:scale>
          <a:sx n="143" d="100"/>
          <a:sy n="143" d="100"/>
        </p:scale>
        <p:origin x="-1240" y="-67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3F994D-1BEC-6B45-977C-4322B33D4F9E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0FEE19-B172-2E46-9029-F9611510B3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595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0FEE19-B172-2E46-9029-F9611510B30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0935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375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346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053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803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73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553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222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454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110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234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687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McK Measure"/>
          <p:cNvSpPr txBox="1">
            <a:spLocks noChangeArrowheads="1"/>
          </p:cNvSpPr>
          <p:nvPr userDrawn="1"/>
        </p:nvSpPr>
        <p:spPr bwMode="auto">
          <a:xfrm>
            <a:off x="351085" y="4942975"/>
            <a:ext cx="2408752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ill Sans"/>
                <a:cs typeface="Gill Sans"/>
              </a:rPr>
              <a:t>Source : Source</a:t>
            </a:r>
            <a:endParaRPr lang="en-US" sz="800" dirty="0">
              <a:solidFill>
                <a:schemeClr val="tx1">
                  <a:lumMod val="75000"/>
                  <a:lumOff val="25000"/>
                </a:schemeClr>
              </a:solidFill>
              <a:latin typeface="Gill Sans"/>
              <a:cs typeface="Gill Sans"/>
            </a:endParaRPr>
          </a:p>
        </p:txBody>
      </p:sp>
      <p:sp>
        <p:nvSpPr>
          <p:cNvPr id="9" name="McK Measure"/>
          <p:cNvSpPr txBox="1">
            <a:spLocks noChangeArrowheads="1"/>
          </p:cNvSpPr>
          <p:nvPr userDrawn="1"/>
        </p:nvSpPr>
        <p:spPr bwMode="auto">
          <a:xfrm>
            <a:off x="4958708" y="4942975"/>
            <a:ext cx="2408752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ill Sans"/>
                <a:cs typeface="Gill Sans"/>
              </a:rPr>
              <a:t>*Footnote :</a:t>
            </a:r>
            <a:endParaRPr lang="en-US" sz="800" dirty="0">
              <a:solidFill>
                <a:schemeClr val="tx1">
                  <a:lumMod val="75000"/>
                  <a:lumOff val="25000"/>
                </a:schemeClr>
              </a:solidFill>
              <a:latin typeface="Gill Sans"/>
              <a:cs typeface="Gill Sans"/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8726532" y="407226"/>
            <a:ext cx="417468" cy="233562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7828333" y="123324"/>
            <a:ext cx="1192713" cy="190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064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351086" y="2447931"/>
            <a:ext cx="2062825" cy="968404"/>
          </a:xfrm>
          <a:prstGeom prst="rect">
            <a:avLst/>
          </a:prstGeom>
          <a:solidFill>
            <a:srgbClr val="457280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351086" y="3581656"/>
            <a:ext cx="2062825" cy="968404"/>
          </a:xfrm>
          <a:prstGeom prst="rect">
            <a:avLst/>
          </a:prstGeom>
          <a:solidFill>
            <a:srgbClr val="768BA3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51086" y="1314205"/>
            <a:ext cx="2062825" cy="968404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267325" y="295070"/>
            <a:ext cx="4841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13" name="McK Measure"/>
          <p:cNvSpPr txBox="1">
            <a:spLocks noChangeArrowheads="1"/>
          </p:cNvSpPr>
          <p:nvPr/>
        </p:nvSpPr>
        <p:spPr bwMode="auto">
          <a:xfrm>
            <a:off x="1023684" y="1690685"/>
            <a:ext cx="702912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  <a:endParaRPr lang="en-US" sz="14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14" name="McK Measure"/>
          <p:cNvSpPr txBox="1">
            <a:spLocks noChangeArrowheads="1"/>
          </p:cNvSpPr>
          <p:nvPr/>
        </p:nvSpPr>
        <p:spPr bwMode="auto">
          <a:xfrm>
            <a:off x="1023684" y="2805335"/>
            <a:ext cx="702912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  <a:endParaRPr lang="en-US" sz="14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15" name="McK Measure"/>
          <p:cNvSpPr txBox="1">
            <a:spLocks noChangeArrowheads="1"/>
          </p:cNvSpPr>
          <p:nvPr/>
        </p:nvSpPr>
        <p:spPr bwMode="auto">
          <a:xfrm>
            <a:off x="1023684" y="3943629"/>
            <a:ext cx="702912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  <a:endParaRPr lang="en-US" sz="14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22" name="McK Measure"/>
          <p:cNvSpPr txBox="1">
            <a:spLocks noChangeArrowheads="1"/>
          </p:cNvSpPr>
          <p:nvPr/>
        </p:nvSpPr>
        <p:spPr bwMode="auto">
          <a:xfrm>
            <a:off x="2622327" y="1657906"/>
            <a:ext cx="66676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3" name="McK Measure"/>
          <p:cNvSpPr txBox="1">
            <a:spLocks noChangeArrowheads="1"/>
          </p:cNvSpPr>
          <p:nvPr/>
        </p:nvSpPr>
        <p:spPr bwMode="auto">
          <a:xfrm>
            <a:off x="2622327" y="2805335"/>
            <a:ext cx="66676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4" name="McK Measure"/>
          <p:cNvSpPr txBox="1">
            <a:spLocks noChangeArrowheads="1"/>
          </p:cNvSpPr>
          <p:nvPr/>
        </p:nvSpPr>
        <p:spPr bwMode="auto">
          <a:xfrm>
            <a:off x="2622327" y="3943629"/>
            <a:ext cx="66676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2407296" y="1328487"/>
            <a:ext cx="6429800" cy="0"/>
          </a:xfrm>
          <a:prstGeom prst="line">
            <a:avLst/>
          </a:prstGeom>
          <a:ln w="19050" cmpd="sng">
            <a:solidFill>
              <a:srgbClr val="22273A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2407296" y="2462213"/>
            <a:ext cx="6429800" cy="0"/>
          </a:xfrm>
          <a:prstGeom prst="line">
            <a:avLst/>
          </a:prstGeom>
          <a:ln w="19050" cmpd="sng">
            <a:solidFill>
              <a:srgbClr val="45728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2407296" y="3594162"/>
            <a:ext cx="6429800" cy="0"/>
          </a:xfrm>
          <a:prstGeom prst="line">
            <a:avLst/>
          </a:prstGeom>
          <a:ln w="19050" cmpd="sng">
            <a:solidFill>
              <a:srgbClr val="768BA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McK Measure"/>
          <p:cNvSpPr txBox="1">
            <a:spLocks noChangeArrowheads="1"/>
          </p:cNvSpPr>
          <p:nvPr/>
        </p:nvSpPr>
        <p:spPr bwMode="auto">
          <a:xfrm>
            <a:off x="886175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>
                <a:solidFill>
                  <a:srgbClr val="FFFFFF"/>
                </a:solidFill>
                <a:latin typeface="Gill Sans"/>
                <a:cs typeface="Gill Sans"/>
              </a:rPr>
              <a:t>1</a:t>
            </a:r>
          </a:p>
        </p:txBody>
      </p:sp>
      <p:sp>
        <p:nvSpPr>
          <p:cNvPr id="20" name="McK Measure"/>
          <p:cNvSpPr txBox="1">
            <a:spLocks noChangeArrowheads="1"/>
          </p:cNvSpPr>
          <p:nvPr/>
        </p:nvSpPr>
        <p:spPr bwMode="auto">
          <a:xfrm>
            <a:off x="351086" y="721650"/>
            <a:ext cx="268115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21726551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351085" y="2562378"/>
            <a:ext cx="1679243" cy="968404"/>
          </a:xfrm>
          <a:prstGeom prst="rect">
            <a:avLst/>
          </a:prstGeom>
          <a:solidFill>
            <a:srgbClr val="457280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351085" y="3801491"/>
            <a:ext cx="1679243" cy="968404"/>
          </a:xfrm>
          <a:prstGeom prst="rect">
            <a:avLst/>
          </a:prstGeom>
          <a:solidFill>
            <a:srgbClr val="768BA3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51085" y="1324405"/>
            <a:ext cx="1679243" cy="968404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McK Measure"/>
          <p:cNvSpPr txBox="1">
            <a:spLocks noChangeArrowheads="1"/>
          </p:cNvSpPr>
          <p:nvPr/>
        </p:nvSpPr>
        <p:spPr bwMode="auto">
          <a:xfrm>
            <a:off x="789413" y="1700885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4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14" name="McK Measure"/>
          <p:cNvSpPr txBox="1">
            <a:spLocks noChangeArrowheads="1"/>
          </p:cNvSpPr>
          <p:nvPr/>
        </p:nvSpPr>
        <p:spPr bwMode="auto">
          <a:xfrm>
            <a:off x="789413" y="2919782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4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15" name="McK Measure"/>
          <p:cNvSpPr txBox="1">
            <a:spLocks noChangeArrowheads="1"/>
          </p:cNvSpPr>
          <p:nvPr/>
        </p:nvSpPr>
        <p:spPr bwMode="auto">
          <a:xfrm>
            <a:off x="789413" y="4163464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4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22" name="McK Measure"/>
          <p:cNvSpPr txBox="1">
            <a:spLocks noChangeArrowheads="1"/>
          </p:cNvSpPr>
          <p:nvPr/>
        </p:nvSpPr>
        <p:spPr bwMode="auto">
          <a:xfrm>
            <a:off x="2126003" y="1668106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3" name="McK Measure"/>
          <p:cNvSpPr txBox="1">
            <a:spLocks noChangeArrowheads="1"/>
          </p:cNvSpPr>
          <p:nvPr/>
        </p:nvSpPr>
        <p:spPr bwMode="auto">
          <a:xfrm>
            <a:off x="2126003" y="2919782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4" name="McK Measure"/>
          <p:cNvSpPr txBox="1">
            <a:spLocks noChangeArrowheads="1"/>
          </p:cNvSpPr>
          <p:nvPr/>
        </p:nvSpPr>
        <p:spPr bwMode="auto">
          <a:xfrm>
            <a:off x="2126003" y="4163464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5" name="McK Measure"/>
          <p:cNvSpPr txBox="1">
            <a:spLocks noChangeArrowheads="1"/>
          </p:cNvSpPr>
          <p:nvPr/>
        </p:nvSpPr>
        <p:spPr bwMode="auto">
          <a:xfrm>
            <a:off x="2126002" y="1030290"/>
            <a:ext cx="349991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TITLE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cxnSp>
        <p:nvCxnSpPr>
          <p:cNvPr id="28" name="Straight Connector 27"/>
          <p:cNvCxnSpPr/>
          <p:nvPr/>
        </p:nvCxnSpPr>
        <p:spPr>
          <a:xfrm>
            <a:off x="2017500" y="1336175"/>
            <a:ext cx="3612494" cy="0"/>
          </a:xfrm>
          <a:prstGeom prst="line">
            <a:avLst/>
          </a:prstGeom>
          <a:ln w="19050" cmpd="sng">
            <a:solidFill>
              <a:srgbClr val="22273A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2017500" y="2574148"/>
            <a:ext cx="3612494" cy="0"/>
          </a:xfrm>
          <a:prstGeom prst="line">
            <a:avLst/>
          </a:prstGeom>
          <a:ln w="19050" cmpd="sng">
            <a:solidFill>
              <a:srgbClr val="45728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2017500" y="3813261"/>
            <a:ext cx="3612494" cy="0"/>
          </a:xfrm>
          <a:prstGeom prst="line">
            <a:avLst/>
          </a:prstGeom>
          <a:ln w="19050" cmpd="sng">
            <a:solidFill>
              <a:srgbClr val="768BA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McK Measure"/>
          <p:cNvSpPr txBox="1">
            <a:spLocks noChangeArrowheads="1"/>
          </p:cNvSpPr>
          <p:nvPr/>
        </p:nvSpPr>
        <p:spPr bwMode="auto">
          <a:xfrm>
            <a:off x="8861757" y="436971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2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26" name="Isosceles Triangle 25"/>
          <p:cNvSpPr/>
          <p:nvPr/>
        </p:nvSpPr>
        <p:spPr>
          <a:xfrm rot="5400000">
            <a:off x="3996804" y="2925087"/>
            <a:ext cx="3499255" cy="241028"/>
          </a:xfrm>
          <a:prstGeom prst="triangle">
            <a:avLst/>
          </a:prstGeom>
          <a:solidFill>
            <a:srgbClr val="22273A"/>
          </a:solidFill>
          <a:ln w="285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000000"/>
                </a:solidFill>
              </a:ln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037552" y="1324404"/>
            <a:ext cx="2771083" cy="3499255"/>
          </a:xfrm>
          <a:prstGeom prst="rect">
            <a:avLst/>
          </a:prstGeom>
          <a:noFill/>
          <a:ln w="19050" cmpd="sng">
            <a:solidFill>
              <a:srgbClr val="14141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McK Measure"/>
          <p:cNvSpPr txBox="1">
            <a:spLocks noChangeArrowheads="1"/>
          </p:cNvSpPr>
          <p:nvPr/>
        </p:nvSpPr>
        <p:spPr bwMode="auto">
          <a:xfrm>
            <a:off x="6173904" y="1485441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67325" y="295070"/>
            <a:ext cx="26793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39" name="McK Measure"/>
          <p:cNvSpPr txBox="1">
            <a:spLocks noChangeArrowheads="1"/>
          </p:cNvSpPr>
          <p:nvPr/>
        </p:nvSpPr>
        <p:spPr bwMode="auto">
          <a:xfrm>
            <a:off x="351086" y="721650"/>
            <a:ext cx="2408752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15292718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257053" y="1323579"/>
            <a:ext cx="1855226" cy="3424267"/>
          </a:xfrm>
          <a:prstGeom prst="rect">
            <a:avLst/>
          </a:prstGeom>
          <a:solidFill>
            <a:srgbClr val="CDCDCD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351085" y="2552901"/>
            <a:ext cx="1679243" cy="968404"/>
          </a:xfrm>
          <a:prstGeom prst="rect">
            <a:avLst/>
          </a:prstGeom>
          <a:solidFill>
            <a:srgbClr val="457280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351085" y="3686626"/>
            <a:ext cx="1679243" cy="968404"/>
          </a:xfrm>
          <a:prstGeom prst="rect">
            <a:avLst/>
          </a:prstGeom>
          <a:solidFill>
            <a:srgbClr val="768BA3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51085" y="1419175"/>
            <a:ext cx="1679243" cy="968404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McK Measure"/>
          <p:cNvSpPr txBox="1">
            <a:spLocks noChangeArrowheads="1"/>
          </p:cNvSpPr>
          <p:nvPr/>
        </p:nvSpPr>
        <p:spPr bwMode="auto">
          <a:xfrm>
            <a:off x="789413" y="1795655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4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14" name="McK Measure"/>
          <p:cNvSpPr txBox="1">
            <a:spLocks noChangeArrowheads="1"/>
          </p:cNvSpPr>
          <p:nvPr/>
        </p:nvSpPr>
        <p:spPr bwMode="auto">
          <a:xfrm>
            <a:off x="789413" y="2910305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4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15" name="McK Measure"/>
          <p:cNvSpPr txBox="1">
            <a:spLocks noChangeArrowheads="1"/>
          </p:cNvSpPr>
          <p:nvPr/>
        </p:nvSpPr>
        <p:spPr bwMode="auto">
          <a:xfrm>
            <a:off x="789413" y="4048599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4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22" name="McK Measure"/>
          <p:cNvSpPr txBox="1">
            <a:spLocks noChangeArrowheads="1"/>
          </p:cNvSpPr>
          <p:nvPr/>
        </p:nvSpPr>
        <p:spPr bwMode="auto">
          <a:xfrm>
            <a:off x="2287129" y="1762876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3" name="McK Measure"/>
          <p:cNvSpPr txBox="1">
            <a:spLocks noChangeArrowheads="1"/>
          </p:cNvSpPr>
          <p:nvPr/>
        </p:nvSpPr>
        <p:spPr bwMode="auto">
          <a:xfrm>
            <a:off x="2287129" y="2910305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4" name="McK Measure"/>
          <p:cNvSpPr txBox="1">
            <a:spLocks noChangeArrowheads="1"/>
          </p:cNvSpPr>
          <p:nvPr/>
        </p:nvSpPr>
        <p:spPr bwMode="auto">
          <a:xfrm>
            <a:off x="2287129" y="4048599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5" name="McK Measure"/>
          <p:cNvSpPr txBox="1">
            <a:spLocks noChangeArrowheads="1"/>
          </p:cNvSpPr>
          <p:nvPr/>
        </p:nvSpPr>
        <p:spPr bwMode="auto">
          <a:xfrm>
            <a:off x="2287129" y="1096629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TITLE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cxnSp>
        <p:nvCxnSpPr>
          <p:cNvPr id="28" name="Straight Connector 27"/>
          <p:cNvCxnSpPr/>
          <p:nvPr/>
        </p:nvCxnSpPr>
        <p:spPr>
          <a:xfrm>
            <a:off x="2017499" y="1430945"/>
            <a:ext cx="6819597" cy="0"/>
          </a:xfrm>
          <a:prstGeom prst="line">
            <a:avLst/>
          </a:prstGeom>
          <a:ln w="19050" cmpd="sng">
            <a:solidFill>
              <a:srgbClr val="22273A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2017499" y="2564671"/>
            <a:ext cx="6819597" cy="0"/>
          </a:xfrm>
          <a:prstGeom prst="line">
            <a:avLst/>
          </a:prstGeom>
          <a:ln w="19050" cmpd="sng">
            <a:solidFill>
              <a:srgbClr val="45728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2017499" y="3698396"/>
            <a:ext cx="6819597" cy="0"/>
          </a:xfrm>
          <a:prstGeom prst="line">
            <a:avLst/>
          </a:prstGeom>
          <a:ln w="19050" cmpd="sng">
            <a:solidFill>
              <a:srgbClr val="768BA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McK Measure"/>
          <p:cNvSpPr txBox="1">
            <a:spLocks noChangeArrowheads="1"/>
          </p:cNvSpPr>
          <p:nvPr/>
        </p:nvSpPr>
        <p:spPr bwMode="auto">
          <a:xfrm>
            <a:off x="886175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3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67325" y="295070"/>
            <a:ext cx="3462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27" name="McK Measure"/>
          <p:cNvSpPr txBox="1">
            <a:spLocks noChangeArrowheads="1"/>
          </p:cNvSpPr>
          <p:nvPr/>
        </p:nvSpPr>
        <p:spPr bwMode="auto">
          <a:xfrm>
            <a:off x="351085" y="721650"/>
            <a:ext cx="360153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2882557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23918" y="1272640"/>
            <a:ext cx="1679243" cy="661671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McK Measure"/>
          <p:cNvSpPr txBox="1">
            <a:spLocks noChangeArrowheads="1"/>
          </p:cNvSpPr>
          <p:nvPr/>
        </p:nvSpPr>
        <p:spPr bwMode="auto">
          <a:xfrm>
            <a:off x="789413" y="1495753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4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22" name="McK Measure"/>
          <p:cNvSpPr txBox="1">
            <a:spLocks noChangeArrowheads="1"/>
          </p:cNvSpPr>
          <p:nvPr/>
        </p:nvSpPr>
        <p:spPr bwMode="auto">
          <a:xfrm>
            <a:off x="2132965" y="1495753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5" name="McK Measure"/>
          <p:cNvSpPr txBox="1">
            <a:spLocks noChangeArrowheads="1"/>
          </p:cNvSpPr>
          <p:nvPr/>
        </p:nvSpPr>
        <p:spPr bwMode="auto">
          <a:xfrm>
            <a:off x="2132965" y="998939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</a:p>
        </p:txBody>
      </p:sp>
      <p:cxnSp>
        <p:nvCxnSpPr>
          <p:cNvPr id="28" name="Straight Connector 27"/>
          <p:cNvCxnSpPr/>
          <p:nvPr/>
        </p:nvCxnSpPr>
        <p:spPr>
          <a:xfrm>
            <a:off x="1980563" y="1284410"/>
            <a:ext cx="6819597" cy="0"/>
          </a:xfrm>
          <a:prstGeom prst="line">
            <a:avLst/>
          </a:prstGeom>
          <a:ln w="19050" cmpd="sng">
            <a:solidFill>
              <a:srgbClr val="22273A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323918" y="1991179"/>
            <a:ext cx="1679243" cy="661671"/>
          </a:xfrm>
          <a:prstGeom prst="rect">
            <a:avLst/>
          </a:prstGeom>
          <a:solidFill>
            <a:srgbClr val="457280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McK Measure"/>
          <p:cNvSpPr txBox="1">
            <a:spLocks noChangeArrowheads="1"/>
          </p:cNvSpPr>
          <p:nvPr/>
        </p:nvSpPr>
        <p:spPr bwMode="auto">
          <a:xfrm>
            <a:off x="789413" y="2214292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4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39" name="McK Measure"/>
          <p:cNvSpPr txBox="1">
            <a:spLocks noChangeArrowheads="1"/>
          </p:cNvSpPr>
          <p:nvPr/>
        </p:nvSpPr>
        <p:spPr bwMode="auto">
          <a:xfrm>
            <a:off x="2132965" y="2214292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cxnSp>
        <p:nvCxnSpPr>
          <p:cNvPr id="40" name="Straight Connector 39"/>
          <p:cNvCxnSpPr/>
          <p:nvPr/>
        </p:nvCxnSpPr>
        <p:spPr>
          <a:xfrm>
            <a:off x="1980563" y="2007334"/>
            <a:ext cx="6819597" cy="0"/>
          </a:xfrm>
          <a:prstGeom prst="line">
            <a:avLst/>
          </a:prstGeom>
          <a:ln w="19050" cmpd="sng">
            <a:solidFill>
              <a:srgbClr val="45728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Rectangle 40"/>
          <p:cNvSpPr/>
          <p:nvPr/>
        </p:nvSpPr>
        <p:spPr>
          <a:xfrm>
            <a:off x="323918" y="2709719"/>
            <a:ext cx="1679243" cy="661671"/>
          </a:xfrm>
          <a:prstGeom prst="rect">
            <a:avLst/>
          </a:prstGeom>
          <a:solidFill>
            <a:srgbClr val="768BA3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McK Measure"/>
          <p:cNvSpPr txBox="1">
            <a:spLocks noChangeArrowheads="1"/>
          </p:cNvSpPr>
          <p:nvPr/>
        </p:nvSpPr>
        <p:spPr bwMode="auto">
          <a:xfrm>
            <a:off x="762246" y="2932832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4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43" name="McK Measure"/>
          <p:cNvSpPr txBox="1">
            <a:spLocks noChangeArrowheads="1"/>
          </p:cNvSpPr>
          <p:nvPr/>
        </p:nvSpPr>
        <p:spPr bwMode="auto">
          <a:xfrm>
            <a:off x="2132965" y="2932832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cxnSp>
        <p:nvCxnSpPr>
          <p:cNvPr id="44" name="Straight Connector 43"/>
          <p:cNvCxnSpPr/>
          <p:nvPr/>
        </p:nvCxnSpPr>
        <p:spPr>
          <a:xfrm>
            <a:off x="1980563" y="2722491"/>
            <a:ext cx="6819597" cy="0"/>
          </a:xfrm>
          <a:prstGeom prst="line">
            <a:avLst/>
          </a:prstGeom>
          <a:ln w="19050" cmpd="sng">
            <a:solidFill>
              <a:srgbClr val="768BA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323918" y="3428259"/>
            <a:ext cx="1679243" cy="661671"/>
          </a:xfrm>
          <a:prstGeom prst="rect">
            <a:avLst/>
          </a:prstGeom>
          <a:solidFill>
            <a:srgbClr val="457280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McK Measure"/>
          <p:cNvSpPr txBox="1">
            <a:spLocks noChangeArrowheads="1"/>
          </p:cNvSpPr>
          <p:nvPr/>
        </p:nvSpPr>
        <p:spPr bwMode="auto">
          <a:xfrm>
            <a:off x="762246" y="3651372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4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47" name="McK Measure"/>
          <p:cNvSpPr txBox="1">
            <a:spLocks noChangeArrowheads="1"/>
          </p:cNvSpPr>
          <p:nvPr/>
        </p:nvSpPr>
        <p:spPr bwMode="auto">
          <a:xfrm>
            <a:off x="2132965" y="3651372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1980563" y="3445414"/>
            <a:ext cx="6819597" cy="0"/>
          </a:xfrm>
          <a:prstGeom prst="line">
            <a:avLst/>
          </a:prstGeom>
          <a:ln w="19050" cmpd="sng">
            <a:solidFill>
              <a:srgbClr val="45728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Rectangle 48"/>
          <p:cNvSpPr/>
          <p:nvPr/>
        </p:nvSpPr>
        <p:spPr>
          <a:xfrm>
            <a:off x="323918" y="4146798"/>
            <a:ext cx="1679243" cy="661671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McK Measure"/>
          <p:cNvSpPr txBox="1">
            <a:spLocks noChangeArrowheads="1"/>
          </p:cNvSpPr>
          <p:nvPr/>
        </p:nvSpPr>
        <p:spPr bwMode="auto">
          <a:xfrm>
            <a:off x="762246" y="4369911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  <a:endParaRPr lang="en-US" sz="14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51" name="McK Measure"/>
          <p:cNvSpPr txBox="1">
            <a:spLocks noChangeArrowheads="1"/>
          </p:cNvSpPr>
          <p:nvPr/>
        </p:nvSpPr>
        <p:spPr bwMode="auto">
          <a:xfrm>
            <a:off x="2132965" y="4369911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cxnSp>
        <p:nvCxnSpPr>
          <p:cNvPr id="52" name="Straight Connector 51"/>
          <p:cNvCxnSpPr/>
          <p:nvPr/>
        </p:nvCxnSpPr>
        <p:spPr>
          <a:xfrm>
            <a:off x="1980563" y="4148799"/>
            <a:ext cx="6819597" cy="0"/>
          </a:xfrm>
          <a:prstGeom prst="line">
            <a:avLst/>
          </a:prstGeom>
          <a:ln w="19050" cmpd="sng">
            <a:solidFill>
              <a:srgbClr val="22273A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3" name="McK Measure"/>
          <p:cNvSpPr txBox="1">
            <a:spLocks noChangeArrowheads="1"/>
          </p:cNvSpPr>
          <p:nvPr/>
        </p:nvSpPr>
        <p:spPr bwMode="auto">
          <a:xfrm>
            <a:off x="4263291" y="1495753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54" name="McK Measure"/>
          <p:cNvSpPr txBox="1">
            <a:spLocks noChangeArrowheads="1"/>
          </p:cNvSpPr>
          <p:nvPr/>
        </p:nvSpPr>
        <p:spPr bwMode="auto">
          <a:xfrm>
            <a:off x="4263291" y="998939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</a:p>
        </p:txBody>
      </p:sp>
      <p:sp>
        <p:nvSpPr>
          <p:cNvPr id="55" name="McK Measure"/>
          <p:cNvSpPr txBox="1">
            <a:spLocks noChangeArrowheads="1"/>
          </p:cNvSpPr>
          <p:nvPr/>
        </p:nvSpPr>
        <p:spPr bwMode="auto">
          <a:xfrm>
            <a:off x="4263291" y="2214292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56" name="McK Measure"/>
          <p:cNvSpPr txBox="1">
            <a:spLocks noChangeArrowheads="1"/>
          </p:cNvSpPr>
          <p:nvPr/>
        </p:nvSpPr>
        <p:spPr bwMode="auto">
          <a:xfrm>
            <a:off x="4263291" y="2932832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57" name="McK Measure"/>
          <p:cNvSpPr txBox="1">
            <a:spLocks noChangeArrowheads="1"/>
          </p:cNvSpPr>
          <p:nvPr/>
        </p:nvSpPr>
        <p:spPr bwMode="auto">
          <a:xfrm>
            <a:off x="4263291" y="3651372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58" name="McK Measure"/>
          <p:cNvSpPr txBox="1">
            <a:spLocks noChangeArrowheads="1"/>
          </p:cNvSpPr>
          <p:nvPr/>
        </p:nvSpPr>
        <p:spPr bwMode="auto">
          <a:xfrm>
            <a:off x="4263291" y="4369911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59" name="McK Measure"/>
          <p:cNvSpPr txBox="1">
            <a:spLocks noChangeArrowheads="1"/>
          </p:cNvSpPr>
          <p:nvPr/>
        </p:nvSpPr>
        <p:spPr bwMode="auto">
          <a:xfrm>
            <a:off x="6623198" y="1495753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60" name="McK Measure"/>
          <p:cNvSpPr txBox="1">
            <a:spLocks noChangeArrowheads="1"/>
          </p:cNvSpPr>
          <p:nvPr/>
        </p:nvSpPr>
        <p:spPr bwMode="auto">
          <a:xfrm>
            <a:off x="6623198" y="998939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</a:p>
        </p:txBody>
      </p:sp>
      <p:sp>
        <p:nvSpPr>
          <p:cNvPr id="61" name="McK Measure"/>
          <p:cNvSpPr txBox="1">
            <a:spLocks noChangeArrowheads="1"/>
          </p:cNvSpPr>
          <p:nvPr/>
        </p:nvSpPr>
        <p:spPr bwMode="auto">
          <a:xfrm>
            <a:off x="6623198" y="2214292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62" name="McK Measure"/>
          <p:cNvSpPr txBox="1">
            <a:spLocks noChangeArrowheads="1"/>
          </p:cNvSpPr>
          <p:nvPr/>
        </p:nvSpPr>
        <p:spPr bwMode="auto">
          <a:xfrm>
            <a:off x="6623198" y="2932832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63" name="McK Measure"/>
          <p:cNvSpPr txBox="1">
            <a:spLocks noChangeArrowheads="1"/>
          </p:cNvSpPr>
          <p:nvPr/>
        </p:nvSpPr>
        <p:spPr bwMode="auto">
          <a:xfrm>
            <a:off x="6623198" y="3651372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64" name="McK Measure"/>
          <p:cNvSpPr txBox="1">
            <a:spLocks noChangeArrowheads="1"/>
          </p:cNvSpPr>
          <p:nvPr/>
        </p:nvSpPr>
        <p:spPr bwMode="auto">
          <a:xfrm>
            <a:off x="6623198" y="4369911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65" name="McK Measure"/>
          <p:cNvSpPr txBox="1">
            <a:spLocks noChangeArrowheads="1"/>
          </p:cNvSpPr>
          <p:nvPr/>
        </p:nvSpPr>
        <p:spPr bwMode="auto">
          <a:xfrm>
            <a:off x="886175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4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67326" y="295070"/>
            <a:ext cx="33049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66" name="McK Measure"/>
          <p:cNvSpPr txBox="1">
            <a:spLocks noChangeArrowheads="1"/>
          </p:cNvSpPr>
          <p:nvPr/>
        </p:nvSpPr>
        <p:spPr bwMode="auto">
          <a:xfrm>
            <a:off x="351085" y="721650"/>
            <a:ext cx="343743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24472167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1454</TotalTime>
  <Words>93</Words>
  <Application>Microsoft Macintosh PowerPoint</Application>
  <PresentationFormat>On-screen Show (16:9)</PresentationFormat>
  <Paragraphs>61</Paragraphs>
  <Slides>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apple</dc:creator>
  <cp:lastModifiedBy>Priyan</cp:lastModifiedBy>
  <cp:revision>240</cp:revision>
  <dcterms:created xsi:type="dcterms:W3CDTF">2018-03-23T05:18:20Z</dcterms:created>
  <dcterms:modified xsi:type="dcterms:W3CDTF">2018-06-01T04:36:49Z</dcterms:modified>
</cp:coreProperties>
</file>