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8"/>
  </p:notesMasterIdLst>
  <p:sldIdLst>
    <p:sldId id="362" r:id="rId2"/>
    <p:sldId id="316" r:id="rId3"/>
    <p:sldId id="317" r:id="rId4"/>
    <p:sldId id="319" r:id="rId5"/>
    <p:sldId id="324" r:id="rId6"/>
    <p:sldId id="326" r:id="rId7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82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FEE19-B172-2E46-9029-F9611510B30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093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4" Type="http://schemas.openxmlformats.org/officeDocument/2006/relationships/tags" Target="../tags/tag4.xml"/><Relationship Id="rId5" Type="http://schemas.openxmlformats.org/officeDocument/2006/relationships/tags" Target="../tags/tag5.xml"/><Relationship Id="rId6" Type="http://schemas.openxmlformats.org/officeDocument/2006/relationships/slideLayout" Target="../slideLayouts/slideLayout7.xml"/><Relationship Id="rId7" Type="http://schemas.openxmlformats.org/officeDocument/2006/relationships/notesSlide" Target="../notesSlides/notesSlide1.xml"/><Relationship Id="rId1" Type="http://schemas.openxmlformats.org/officeDocument/2006/relationships/tags" Target="../tags/tag1.xml"/><Relationship Id="rId2" Type="http://schemas.openxmlformats.org/officeDocument/2006/relationships/tags" Target="../tags/tag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4" Type="http://schemas.openxmlformats.org/officeDocument/2006/relationships/tags" Target="../tags/tag9.xml"/><Relationship Id="rId5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2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2861248" y="1210844"/>
            <a:ext cx="3610826" cy="3610826"/>
          </a:xfrm>
          <a:prstGeom prst="ellipse">
            <a:avLst/>
          </a:prstGeom>
          <a:noFill/>
          <a:ln w="28575" cmpd="sng">
            <a:solidFill>
              <a:srgbClr val="141417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24"/>
          <p:cNvSpPr>
            <a:spLocks noChangeArrowheads="1"/>
          </p:cNvSpPr>
          <p:nvPr>
            <p:custDataLst>
              <p:tags r:id="rId1"/>
            </p:custDataLst>
          </p:nvPr>
        </p:nvSpPr>
        <p:spPr bwMode="blackWhite">
          <a:xfrm>
            <a:off x="2034929" y="1947497"/>
            <a:ext cx="1897191" cy="1086203"/>
          </a:xfrm>
          <a:prstGeom prst="ellipse">
            <a:avLst/>
          </a:prstGeom>
          <a:solidFill>
            <a:srgbClr val="22273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Oval 27"/>
          <p:cNvSpPr>
            <a:spLocks noChangeArrowheads="1"/>
          </p:cNvSpPr>
          <p:nvPr>
            <p:custDataLst>
              <p:tags r:id="rId2"/>
            </p:custDataLst>
          </p:nvPr>
        </p:nvSpPr>
        <p:spPr bwMode="blackWhite">
          <a:xfrm>
            <a:off x="3718867" y="758864"/>
            <a:ext cx="1895588" cy="1086206"/>
          </a:xfrm>
          <a:prstGeom prst="ellipse">
            <a:avLst/>
          </a:prstGeom>
          <a:solidFill>
            <a:srgbClr val="45728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Oval 30"/>
          <p:cNvSpPr>
            <a:spLocks noChangeArrowheads="1"/>
          </p:cNvSpPr>
          <p:nvPr>
            <p:custDataLst>
              <p:tags r:id="rId3"/>
            </p:custDataLst>
          </p:nvPr>
        </p:nvSpPr>
        <p:spPr bwMode="blackWhite">
          <a:xfrm>
            <a:off x="2368729" y="3672269"/>
            <a:ext cx="1897191" cy="1086203"/>
          </a:xfrm>
          <a:prstGeom prst="ellipse">
            <a:avLst/>
          </a:prstGeom>
          <a:solidFill>
            <a:srgbClr val="768BA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0" name="McK Measure"/>
          <p:cNvSpPr txBox="1">
            <a:spLocks noChangeArrowheads="1"/>
          </p:cNvSpPr>
          <p:nvPr/>
        </p:nvSpPr>
        <p:spPr bwMode="auto">
          <a:xfrm>
            <a:off x="1404520" y="4153435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1" name="McK Measure"/>
          <p:cNvSpPr txBox="1">
            <a:spLocks noChangeArrowheads="1"/>
          </p:cNvSpPr>
          <p:nvPr/>
        </p:nvSpPr>
        <p:spPr bwMode="auto">
          <a:xfrm>
            <a:off x="5670300" y="900487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3" name="McK Measure"/>
          <p:cNvSpPr txBox="1">
            <a:spLocks noChangeArrowheads="1"/>
          </p:cNvSpPr>
          <p:nvPr/>
        </p:nvSpPr>
        <p:spPr bwMode="auto">
          <a:xfrm>
            <a:off x="1095556" y="2343247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4" name="McK Measure"/>
          <p:cNvSpPr txBox="1">
            <a:spLocks noChangeArrowheads="1"/>
          </p:cNvSpPr>
          <p:nvPr/>
        </p:nvSpPr>
        <p:spPr bwMode="auto">
          <a:xfrm>
            <a:off x="7367460" y="2343247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7087785" y="4045713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67325" y="295070"/>
            <a:ext cx="39909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22" name="Oval 24"/>
          <p:cNvSpPr>
            <a:spLocks noChangeArrowheads="1"/>
          </p:cNvSpPr>
          <p:nvPr>
            <p:custDataLst>
              <p:tags r:id="rId4"/>
            </p:custDataLst>
          </p:nvPr>
        </p:nvSpPr>
        <p:spPr bwMode="blackWhite">
          <a:xfrm>
            <a:off x="5372303" y="1947497"/>
            <a:ext cx="1897191" cy="1086203"/>
          </a:xfrm>
          <a:prstGeom prst="ellipse">
            <a:avLst/>
          </a:prstGeom>
          <a:solidFill>
            <a:srgbClr val="22273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Oval 30"/>
          <p:cNvSpPr>
            <a:spLocks noChangeArrowheads="1"/>
          </p:cNvSpPr>
          <p:nvPr>
            <p:custDataLst>
              <p:tags r:id="rId5"/>
            </p:custDataLst>
          </p:nvPr>
        </p:nvSpPr>
        <p:spPr bwMode="blackWhite">
          <a:xfrm>
            <a:off x="5090819" y="3672269"/>
            <a:ext cx="1897191" cy="1086203"/>
          </a:xfrm>
          <a:prstGeom prst="ellipse">
            <a:avLst/>
          </a:prstGeom>
          <a:solidFill>
            <a:srgbClr val="768BA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52" name="McK Measure"/>
          <p:cNvSpPr txBox="1">
            <a:spLocks noChangeArrowheads="1"/>
          </p:cNvSpPr>
          <p:nvPr/>
        </p:nvSpPr>
        <p:spPr bwMode="auto">
          <a:xfrm>
            <a:off x="6020369" y="236710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bg1"/>
              </a:buClr>
              <a:buFont typeface="Arial"/>
              <a:buChar char="•"/>
            </a:pPr>
            <a:r>
              <a:rPr lang="en-US" sz="1400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2669483" y="2367106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bg1"/>
              </a:buClr>
              <a:buFont typeface="Arial"/>
              <a:buChar char="•"/>
            </a:pPr>
            <a:r>
              <a:rPr lang="en-US" sz="1400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2969344" y="4085890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bg1"/>
              </a:buClr>
              <a:buFont typeface="Arial"/>
              <a:buChar char="•"/>
            </a:pPr>
            <a:r>
              <a:rPr lang="en-US" sz="1400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6" name="McK Measure"/>
          <p:cNvSpPr txBox="1">
            <a:spLocks noChangeArrowheads="1"/>
          </p:cNvSpPr>
          <p:nvPr/>
        </p:nvSpPr>
        <p:spPr bwMode="auto">
          <a:xfrm>
            <a:off x="5670300" y="4099399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bg1"/>
              </a:buClr>
              <a:buFont typeface="Arial"/>
              <a:buChar char="•"/>
            </a:pPr>
            <a:r>
              <a:rPr lang="en-US" sz="1400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9" name="McK Measure"/>
          <p:cNvSpPr txBox="1">
            <a:spLocks noChangeArrowheads="1"/>
          </p:cNvSpPr>
          <p:nvPr/>
        </p:nvSpPr>
        <p:spPr bwMode="auto">
          <a:xfrm>
            <a:off x="4334745" y="1175483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bg1"/>
              </a:buClr>
              <a:buFont typeface="Arial"/>
              <a:buChar char="•"/>
            </a:pPr>
            <a:r>
              <a:rPr lang="en-US" sz="1400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30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415090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3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4353185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2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7325" y="295070"/>
            <a:ext cx="316959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50" name="Rectangle 7"/>
          <p:cNvSpPr>
            <a:spLocks noChangeArrowheads="1"/>
          </p:cNvSpPr>
          <p:nvPr/>
        </p:nvSpPr>
        <p:spPr bwMode="auto">
          <a:xfrm>
            <a:off x="1502503" y="2224586"/>
            <a:ext cx="1849769" cy="1977191"/>
          </a:xfrm>
          <a:prstGeom prst="rect">
            <a:avLst/>
          </a:prstGeom>
          <a:solidFill>
            <a:srgbClr val="CDCDC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200">
              <a:cs typeface="+mn-cs"/>
            </a:endParaRPr>
          </a:p>
        </p:txBody>
      </p:sp>
      <p:sp>
        <p:nvSpPr>
          <p:cNvPr id="51" name="Rectangle 8"/>
          <p:cNvSpPr>
            <a:spLocks noChangeArrowheads="1"/>
          </p:cNvSpPr>
          <p:nvPr/>
        </p:nvSpPr>
        <p:spPr bwMode="auto">
          <a:xfrm>
            <a:off x="3647735" y="2224586"/>
            <a:ext cx="1849769" cy="1977191"/>
          </a:xfrm>
          <a:prstGeom prst="rect">
            <a:avLst/>
          </a:prstGeom>
          <a:solidFill>
            <a:srgbClr val="CDCDC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200">
              <a:cs typeface="+mn-cs"/>
            </a:endParaRPr>
          </a:p>
        </p:txBody>
      </p:sp>
      <p:sp>
        <p:nvSpPr>
          <p:cNvPr id="52" name="Rectangle 9"/>
          <p:cNvSpPr>
            <a:spLocks noChangeArrowheads="1"/>
          </p:cNvSpPr>
          <p:nvPr/>
        </p:nvSpPr>
        <p:spPr bwMode="auto">
          <a:xfrm>
            <a:off x="5792967" y="2224586"/>
            <a:ext cx="1849769" cy="1977191"/>
          </a:xfrm>
          <a:prstGeom prst="rect">
            <a:avLst/>
          </a:prstGeom>
          <a:solidFill>
            <a:srgbClr val="CDCDC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200">
              <a:cs typeface="+mn-cs"/>
            </a:endParaRPr>
          </a:p>
        </p:txBody>
      </p:sp>
      <p:sp>
        <p:nvSpPr>
          <p:cNvPr id="63" name="AutoShape 12"/>
          <p:cNvSpPr>
            <a:spLocks noChangeArrowheads="1"/>
          </p:cNvSpPr>
          <p:nvPr/>
        </p:nvSpPr>
        <p:spPr bwMode="auto">
          <a:xfrm>
            <a:off x="945408" y="1090374"/>
            <a:ext cx="7253184" cy="856496"/>
          </a:xfrm>
          <a:prstGeom prst="triangle">
            <a:avLst>
              <a:gd name="adj" fmla="val 50000"/>
            </a:avLst>
          </a:prstGeom>
          <a:solidFill>
            <a:srgbClr val="22273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200" b="1">
              <a:cs typeface="+mn-cs"/>
            </a:endParaRPr>
          </a:p>
        </p:txBody>
      </p:sp>
      <p:sp>
        <p:nvSpPr>
          <p:cNvPr id="78" name="Rectangle 14"/>
          <p:cNvSpPr>
            <a:spLocks noChangeArrowheads="1"/>
          </p:cNvSpPr>
          <p:nvPr/>
        </p:nvSpPr>
        <p:spPr bwMode="auto">
          <a:xfrm>
            <a:off x="1220540" y="4177199"/>
            <a:ext cx="6706138" cy="302624"/>
          </a:xfrm>
          <a:prstGeom prst="rect">
            <a:avLst/>
          </a:prstGeom>
          <a:solidFill>
            <a:srgbClr val="768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5" name="Rectangle 15"/>
          <p:cNvSpPr>
            <a:spLocks noChangeArrowheads="1"/>
          </p:cNvSpPr>
          <p:nvPr/>
        </p:nvSpPr>
        <p:spPr bwMode="auto">
          <a:xfrm>
            <a:off x="1114349" y="4476703"/>
            <a:ext cx="6915303" cy="302624"/>
          </a:xfrm>
          <a:prstGeom prst="rect">
            <a:avLst/>
          </a:prstGeom>
          <a:solidFill>
            <a:srgbClr val="22273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91" name="Rectangle 15"/>
          <p:cNvSpPr>
            <a:spLocks noChangeArrowheads="1"/>
          </p:cNvSpPr>
          <p:nvPr/>
        </p:nvSpPr>
        <p:spPr bwMode="auto">
          <a:xfrm>
            <a:off x="945408" y="1946518"/>
            <a:ext cx="7253184" cy="302624"/>
          </a:xfrm>
          <a:prstGeom prst="rect">
            <a:avLst/>
          </a:prstGeom>
          <a:solidFill>
            <a:srgbClr val="768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" name="McK Measure"/>
          <p:cNvSpPr txBox="1">
            <a:spLocks noChangeArrowheads="1"/>
          </p:cNvSpPr>
          <p:nvPr/>
        </p:nvSpPr>
        <p:spPr bwMode="auto">
          <a:xfrm>
            <a:off x="4114205" y="1450179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19" name="McK Measure"/>
          <p:cNvSpPr txBox="1">
            <a:spLocks noChangeArrowheads="1"/>
          </p:cNvSpPr>
          <p:nvPr/>
        </p:nvSpPr>
        <p:spPr bwMode="auto">
          <a:xfrm>
            <a:off x="1656559" y="2339383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</a:p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0" name="McK Measure"/>
          <p:cNvSpPr txBox="1">
            <a:spLocks noChangeArrowheads="1"/>
          </p:cNvSpPr>
          <p:nvPr/>
        </p:nvSpPr>
        <p:spPr bwMode="auto">
          <a:xfrm>
            <a:off x="3790159" y="2339383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</a:p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1" name="McK Measure"/>
          <p:cNvSpPr txBox="1">
            <a:spLocks noChangeArrowheads="1"/>
          </p:cNvSpPr>
          <p:nvPr/>
        </p:nvSpPr>
        <p:spPr bwMode="auto">
          <a:xfrm>
            <a:off x="5954239" y="2339383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</a:p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4114205" y="4231640"/>
            <a:ext cx="802587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3" name="McK Measure"/>
          <p:cNvSpPr txBox="1">
            <a:spLocks noChangeArrowheads="1"/>
          </p:cNvSpPr>
          <p:nvPr/>
        </p:nvSpPr>
        <p:spPr bwMode="auto">
          <a:xfrm>
            <a:off x="4114205" y="4517467"/>
            <a:ext cx="802587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329665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551822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 7"/>
          <p:cNvSpPr>
            <a:spLocks noChangeArrowheads="1"/>
          </p:cNvSpPr>
          <p:nvPr/>
        </p:nvSpPr>
        <p:spPr bwMode="auto">
          <a:xfrm>
            <a:off x="1218024" y="2224586"/>
            <a:ext cx="1541814" cy="1977191"/>
          </a:xfrm>
          <a:prstGeom prst="rect">
            <a:avLst/>
          </a:prstGeom>
          <a:solidFill>
            <a:srgbClr val="CDCDC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200">
              <a:cs typeface="+mn-cs"/>
            </a:endParaRP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2927455" y="2224586"/>
            <a:ext cx="1541814" cy="1977191"/>
          </a:xfrm>
          <a:prstGeom prst="rect">
            <a:avLst/>
          </a:prstGeom>
          <a:solidFill>
            <a:srgbClr val="CDCDC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200">
              <a:cs typeface="+mn-cs"/>
            </a:endParaRPr>
          </a:p>
        </p:txBody>
      </p:sp>
      <p:sp>
        <p:nvSpPr>
          <p:cNvPr id="26" name="Rectangle 7"/>
          <p:cNvSpPr>
            <a:spLocks noChangeArrowheads="1"/>
          </p:cNvSpPr>
          <p:nvPr/>
        </p:nvSpPr>
        <p:spPr bwMode="auto">
          <a:xfrm>
            <a:off x="4636886" y="2224586"/>
            <a:ext cx="1541814" cy="1977191"/>
          </a:xfrm>
          <a:prstGeom prst="rect">
            <a:avLst/>
          </a:prstGeom>
          <a:solidFill>
            <a:srgbClr val="CDCDC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200">
              <a:cs typeface="+mn-cs"/>
            </a:endParaRPr>
          </a:p>
        </p:txBody>
      </p:sp>
      <p:sp>
        <p:nvSpPr>
          <p:cNvPr id="28" name="Rectangle 7"/>
          <p:cNvSpPr>
            <a:spLocks noChangeArrowheads="1"/>
          </p:cNvSpPr>
          <p:nvPr/>
        </p:nvSpPr>
        <p:spPr bwMode="auto">
          <a:xfrm>
            <a:off x="6346318" y="2224586"/>
            <a:ext cx="1541814" cy="1977191"/>
          </a:xfrm>
          <a:prstGeom prst="rect">
            <a:avLst/>
          </a:prstGeom>
          <a:solidFill>
            <a:srgbClr val="CDCDCD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200">
              <a:cs typeface="+mn-cs"/>
            </a:endParaRPr>
          </a:p>
        </p:txBody>
      </p:sp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3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267325" y="295070"/>
            <a:ext cx="37439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63" name="AutoShape 12"/>
          <p:cNvSpPr>
            <a:spLocks noChangeArrowheads="1"/>
          </p:cNvSpPr>
          <p:nvPr/>
        </p:nvSpPr>
        <p:spPr bwMode="auto">
          <a:xfrm>
            <a:off x="945408" y="1090374"/>
            <a:ext cx="7253184" cy="856496"/>
          </a:xfrm>
          <a:prstGeom prst="triangle">
            <a:avLst>
              <a:gd name="adj" fmla="val 50000"/>
            </a:avLst>
          </a:prstGeom>
          <a:solidFill>
            <a:srgbClr val="22273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hangingPunct="0">
              <a:defRPr/>
            </a:pPr>
            <a:endParaRPr lang="en-GB" sz="1200" b="1">
              <a:cs typeface="+mn-cs"/>
            </a:endParaRPr>
          </a:p>
        </p:txBody>
      </p:sp>
      <p:sp>
        <p:nvSpPr>
          <p:cNvPr id="78" name="Rectangle 14"/>
          <p:cNvSpPr>
            <a:spLocks noChangeArrowheads="1"/>
          </p:cNvSpPr>
          <p:nvPr/>
        </p:nvSpPr>
        <p:spPr bwMode="auto">
          <a:xfrm>
            <a:off x="1056710" y="4177199"/>
            <a:ext cx="7033798" cy="302624"/>
          </a:xfrm>
          <a:prstGeom prst="rect">
            <a:avLst/>
          </a:prstGeom>
          <a:solidFill>
            <a:srgbClr val="768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85" name="Rectangle 15"/>
          <p:cNvSpPr>
            <a:spLocks noChangeArrowheads="1"/>
          </p:cNvSpPr>
          <p:nvPr/>
        </p:nvSpPr>
        <p:spPr bwMode="auto">
          <a:xfrm>
            <a:off x="945409" y="4476703"/>
            <a:ext cx="7253184" cy="302624"/>
          </a:xfrm>
          <a:prstGeom prst="rect">
            <a:avLst/>
          </a:prstGeom>
          <a:solidFill>
            <a:srgbClr val="22273A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91" name="Rectangle 15"/>
          <p:cNvSpPr>
            <a:spLocks noChangeArrowheads="1"/>
          </p:cNvSpPr>
          <p:nvPr/>
        </p:nvSpPr>
        <p:spPr bwMode="auto">
          <a:xfrm>
            <a:off x="945408" y="1946518"/>
            <a:ext cx="7253184" cy="302624"/>
          </a:xfrm>
          <a:prstGeom prst="rect">
            <a:avLst/>
          </a:prstGeom>
          <a:solidFill>
            <a:srgbClr val="768BA3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8" name="McK Measure"/>
          <p:cNvSpPr txBox="1">
            <a:spLocks noChangeArrowheads="1"/>
          </p:cNvSpPr>
          <p:nvPr/>
        </p:nvSpPr>
        <p:spPr bwMode="auto">
          <a:xfrm>
            <a:off x="4114205" y="1450179"/>
            <a:ext cx="80258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4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19" name="McK Measure"/>
          <p:cNvSpPr txBox="1">
            <a:spLocks noChangeArrowheads="1"/>
          </p:cNvSpPr>
          <p:nvPr/>
        </p:nvSpPr>
        <p:spPr bwMode="auto">
          <a:xfrm>
            <a:off x="1372079" y="2339383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</a:p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4114205" y="4231640"/>
            <a:ext cx="802587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3" name="McK Measure"/>
          <p:cNvSpPr txBox="1">
            <a:spLocks noChangeArrowheads="1"/>
          </p:cNvSpPr>
          <p:nvPr/>
        </p:nvSpPr>
        <p:spPr bwMode="auto">
          <a:xfrm>
            <a:off x="4114205" y="4517467"/>
            <a:ext cx="802587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200" b="1" dirty="0" smtClean="0">
                <a:solidFill>
                  <a:schemeClr val="bg1"/>
                </a:solidFill>
                <a:latin typeface="DIN-Medium"/>
                <a:cs typeface="DIN-Medium"/>
              </a:rPr>
              <a:t>TITLE</a:t>
            </a:r>
            <a:endParaRPr lang="en-US" sz="1200" b="1" dirty="0">
              <a:solidFill>
                <a:schemeClr val="bg1"/>
              </a:solidFill>
              <a:latin typeface="DIN-Medium"/>
              <a:cs typeface="DIN-Medium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3068799" y="2339383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</a:p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" name="McK Measure"/>
          <p:cNvSpPr txBox="1">
            <a:spLocks noChangeArrowheads="1"/>
          </p:cNvSpPr>
          <p:nvPr/>
        </p:nvSpPr>
        <p:spPr bwMode="auto">
          <a:xfrm>
            <a:off x="4775679" y="2339383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</a:p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9" name="McK Measure"/>
          <p:cNvSpPr txBox="1">
            <a:spLocks noChangeArrowheads="1"/>
          </p:cNvSpPr>
          <p:nvPr/>
        </p:nvSpPr>
        <p:spPr bwMode="auto">
          <a:xfrm>
            <a:off x="6479229" y="2339383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TITLE</a:t>
            </a:r>
          </a:p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1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389405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19612420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INDSEYE FREE template slides-01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753" b="3898"/>
          <a:stretch/>
        </p:blipFill>
        <p:spPr>
          <a:xfrm>
            <a:off x="0" y="7485"/>
            <a:ext cx="9144000" cy="5136015"/>
          </a:xfrm>
          <a:prstGeom prst="rect">
            <a:avLst/>
          </a:prstGeom>
        </p:spPr>
      </p:pic>
      <p:sp>
        <p:nvSpPr>
          <p:cNvPr id="5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4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325" y="295070"/>
            <a:ext cx="37782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SLIDE TITLE</a:t>
            </a:r>
          </a:p>
        </p:txBody>
      </p:sp>
      <p:sp>
        <p:nvSpPr>
          <p:cNvPr id="11" name="McK Measure"/>
          <p:cNvSpPr txBox="1">
            <a:spLocks noChangeArrowheads="1"/>
          </p:cNvSpPr>
          <p:nvPr/>
        </p:nvSpPr>
        <p:spPr bwMode="auto">
          <a:xfrm>
            <a:off x="5255654" y="1197277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5095029" y="1073571"/>
            <a:ext cx="2860251" cy="1996190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McK Measure"/>
          <p:cNvSpPr txBox="1">
            <a:spLocks noChangeArrowheads="1"/>
          </p:cNvSpPr>
          <p:nvPr/>
        </p:nvSpPr>
        <p:spPr bwMode="auto">
          <a:xfrm>
            <a:off x="1293254" y="1591228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</a:p>
          <a:p>
            <a:pPr marL="176400" indent="-176400"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132629" y="1467522"/>
            <a:ext cx="2860251" cy="1996190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3929730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767081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cK Measure"/>
          <p:cNvSpPr txBox="1">
            <a:spLocks noChangeArrowheads="1"/>
          </p:cNvSpPr>
          <p:nvPr/>
        </p:nvSpPr>
        <p:spPr bwMode="auto">
          <a:xfrm>
            <a:off x="885660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5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326" y="295070"/>
            <a:ext cx="40458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457280"/>
                </a:solidFill>
                <a:latin typeface="DIN Alternate Bold"/>
                <a:cs typeface="DIN Alternate Bold"/>
              </a:rPr>
              <a:t>FORCES AT WORK</a:t>
            </a:r>
            <a:endParaRPr lang="en-US" sz="2400" b="1" dirty="0">
              <a:solidFill>
                <a:srgbClr val="457280"/>
              </a:solidFill>
              <a:latin typeface="DIN Alternate Bold"/>
              <a:cs typeface="DIN Alternate Bold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3488991" y="2284846"/>
            <a:ext cx="2166018" cy="1327760"/>
          </a:xfrm>
          <a:prstGeom prst="rect">
            <a:avLst/>
          </a:prstGeom>
          <a:noFill/>
          <a:ln w="19050" cmpd="sng">
            <a:solidFill>
              <a:srgbClr val="2227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McK Measure"/>
          <p:cNvSpPr txBox="1">
            <a:spLocks noChangeArrowheads="1"/>
          </p:cNvSpPr>
          <p:nvPr/>
        </p:nvSpPr>
        <p:spPr bwMode="auto">
          <a:xfrm>
            <a:off x="3617660" y="2380847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</a:p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8" name="Isosceles Triangle 27"/>
          <p:cNvSpPr/>
          <p:nvPr/>
        </p:nvSpPr>
        <p:spPr>
          <a:xfrm rot="10800000" flipH="1">
            <a:off x="3488991" y="1953777"/>
            <a:ext cx="2166019" cy="255006"/>
          </a:xfrm>
          <a:prstGeom prst="triangle">
            <a:avLst/>
          </a:prstGeom>
          <a:solidFill>
            <a:srgbClr val="768BA3"/>
          </a:solidFill>
          <a:ln w="28575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3488990" y="1081297"/>
            <a:ext cx="2166019" cy="872480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Isosceles Triangle 35"/>
          <p:cNvSpPr/>
          <p:nvPr/>
        </p:nvSpPr>
        <p:spPr>
          <a:xfrm rot="10800000" flipH="1" flipV="1">
            <a:off x="3488992" y="3678604"/>
            <a:ext cx="2166018" cy="255006"/>
          </a:xfrm>
          <a:prstGeom prst="triangle">
            <a:avLst/>
          </a:prstGeom>
          <a:solidFill>
            <a:srgbClr val="768BA3"/>
          </a:solidFill>
          <a:ln w="28575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37" name="Rectangle 36"/>
          <p:cNvSpPr/>
          <p:nvPr/>
        </p:nvSpPr>
        <p:spPr>
          <a:xfrm flipV="1">
            <a:off x="3488991" y="3933611"/>
            <a:ext cx="2166018" cy="853075"/>
          </a:xfrm>
          <a:prstGeom prst="rect">
            <a:avLst/>
          </a:prstGeom>
          <a:noFill/>
          <a:ln w="19050" cmpd="sng">
            <a:solidFill>
              <a:srgbClr val="768BA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McK Measure"/>
          <p:cNvSpPr txBox="1">
            <a:spLocks noChangeArrowheads="1"/>
          </p:cNvSpPr>
          <p:nvPr/>
        </p:nvSpPr>
        <p:spPr bwMode="auto">
          <a:xfrm>
            <a:off x="3617660" y="1164667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</a:p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</a:p>
        </p:txBody>
      </p:sp>
      <p:sp>
        <p:nvSpPr>
          <p:cNvPr id="41" name="McK Measure"/>
          <p:cNvSpPr txBox="1">
            <a:spLocks noChangeArrowheads="1"/>
          </p:cNvSpPr>
          <p:nvPr/>
        </p:nvSpPr>
        <p:spPr bwMode="auto">
          <a:xfrm>
            <a:off x="3617660" y="4024197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</a:p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</a:p>
        </p:txBody>
      </p:sp>
      <p:sp>
        <p:nvSpPr>
          <p:cNvPr id="23" name="Isosceles Triangle 22"/>
          <p:cNvSpPr/>
          <p:nvPr/>
        </p:nvSpPr>
        <p:spPr>
          <a:xfrm rot="16200000" flipH="1" flipV="1">
            <a:off x="2018366" y="2821224"/>
            <a:ext cx="2166018" cy="255006"/>
          </a:xfrm>
          <a:prstGeom prst="triangle">
            <a:avLst/>
          </a:prstGeom>
          <a:solidFill>
            <a:srgbClr val="457280"/>
          </a:solidFill>
          <a:ln w="28575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25" name="Rectangle 24"/>
          <p:cNvSpPr/>
          <p:nvPr/>
        </p:nvSpPr>
        <p:spPr>
          <a:xfrm rot="5400000" flipV="1">
            <a:off x="1037788" y="2095651"/>
            <a:ext cx="2166018" cy="1706150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Isosceles Triangle 26"/>
          <p:cNvSpPr/>
          <p:nvPr/>
        </p:nvSpPr>
        <p:spPr>
          <a:xfrm rot="5400000" flipH="1" flipV="1">
            <a:off x="4975493" y="2821222"/>
            <a:ext cx="2166018" cy="255006"/>
          </a:xfrm>
          <a:prstGeom prst="triangle">
            <a:avLst/>
          </a:prstGeom>
          <a:solidFill>
            <a:srgbClr val="457280"/>
          </a:solidFill>
          <a:ln w="28575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rgbClr val="000000"/>
                </a:solidFill>
              </a:ln>
            </a:endParaRPr>
          </a:p>
        </p:txBody>
      </p:sp>
      <p:sp>
        <p:nvSpPr>
          <p:cNvPr id="29" name="Rectangle 28"/>
          <p:cNvSpPr/>
          <p:nvPr/>
        </p:nvSpPr>
        <p:spPr>
          <a:xfrm rot="16200000" flipV="1">
            <a:off x="5956071" y="2095652"/>
            <a:ext cx="2166018" cy="1706150"/>
          </a:xfrm>
          <a:prstGeom prst="rect">
            <a:avLst/>
          </a:prstGeom>
          <a:noFill/>
          <a:ln w="19050" cmpd="sng">
            <a:solidFill>
              <a:srgbClr val="45728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McK Measure"/>
          <p:cNvSpPr txBox="1">
            <a:spLocks noChangeArrowheads="1"/>
          </p:cNvSpPr>
          <p:nvPr/>
        </p:nvSpPr>
        <p:spPr bwMode="auto">
          <a:xfrm>
            <a:off x="1379059" y="1953777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</a:p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38" name="McK Measure"/>
          <p:cNvSpPr txBox="1">
            <a:spLocks noChangeArrowheads="1"/>
          </p:cNvSpPr>
          <p:nvPr/>
        </p:nvSpPr>
        <p:spPr bwMode="auto">
          <a:xfrm>
            <a:off x="6331393" y="1953777"/>
            <a:ext cx="88284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</a:p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4207983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364251386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cK Measure"/>
          <p:cNvSpPr txBox="1">
            <a:spLocks noChangeArrowheads="1"/>
          </p:cNvSpPr>
          <p:nvPr/>
        </p:nvSpPr>
        <p:spPr bwMode="auto">
          <a:xfrm>
            <a:off x="885660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6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7326" y="295070"/>
            <a:ext cx="28522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rgbClr val="457280"/>
                </a:solidFill>
                <a:latin typeface="DIN Alternate Bold"/>
                <a:cs typeface="DIN Alternate Bold"/>
              </a:rPr>
              <a:t>2 BY 2 MATRIX</a:t>
            </a:r>
            <a:endParaRPr lang="en-US" sz="2400" b="1" dirty="0">
              <a:solidFill>
                <a:srgbClr val="457280"/>
              </a:solidFill>
              <a:latin typeface="DIN Alternate Bold"/>
              <a:cs typeface="DIN Alternate Bold"/>
            </a:endParaRPr>
          </a:p>
        </p:txBody>
      </p:sp>
      <p:sp>
        <p:nvSpPr>
          <p:cNvPr id="22" name="Rectangle 7"/>
          <p:cNvSpPr>
            <a:spLocks noChangeArrowheads="1"/>
          </p:cNvSpPr>
          <p:nvPr/>
        </p:nvSpPr>
        <p:spPr bwMode="auto">
          <a:xfrm>
            <a:off x="2585036" y="1094263"/>
            <a:ext cx="2550470" cy="1468477"/>
          </a:xfrm>
          <a:prstGeom prst="rect">
            <a:avLst/>
          </a:prstGeom>
          <a:noFill/>
          <a:ln w="19050" cmpd="sng">
            <a:solidFill>
              <a:srgbClr val="768BA3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" name="Rectangle 8"/>
          <p:cNvSpPr>
            <a:spLocks noChangeArrowheads="1"/>
          </p:cNvSpPr>
          <p:nvPr/>
        </p:nvSpPr>
        <p:spPr bwMode="auto">
          <a:xfrm>
            <a:off x="5196170" y="1094263"/>
            <a:ext cx="2550471" cy="1468477"/>
          </a:xfrm>
          <a:prstGeom prst="rect">
            <a:avLst/>
          </a:prstGeom>
          <a:noFill/>
          <a:ln w="19050" cmpd="sng">
            <a:solidFill>
              <a:srgbClr val="22273A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6" name="Rectangle 9"/>
          <p:cNvSpPr>
            <a:spLocks noChangeArrowheads="1"/>
          </p:cNvSpPr>
          <p:nvPr/>
        </p:nvSpPr>
        <p:spPr bwMode="auto">
          <a:xfrm>
            <a:off x="2585036" y="2621963"/>
            <a:ext cx="2550470" cy="1468477"/>
          </a:xfrm>
          <a:prstGeom prst="rect">
            <a:avLst/>
          </a:prstGeom>
          <a:noFill/>
          <a:ln w="19050" cmpd="sng">
            <a:solidFill>
              <a:srgbClr val="22273A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0" name="Rectangle 10"/>
          <p:cNvSpPr>
            <a:spLocks noChangeArrowheads="1"/>
          </p:cNvSpPr>
          <p:nvPr/>
        </p:nvSpPr>
        <p:spPr bwMode="auto">
          <a:xfrm>
            <a:off x="5196170" y="2621963"/>
            <a:ext cx="2550471" cy="1468477"/>
          </a:xfrm>
          <a:prstGeom prst="rect">
            <a:avLst/>
          </a:prstGeom>
          <a:noFill/>
          <a:ln w="19050" cmpd="sng">
            <a:solidFill>
              <a:srgbClr val="768BA3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1" name="Line 11"/>
          <p:cNvSpPr>
            <a:spLocks noChangeShapeType="1"/>
          </p:cNvSpPr>
          <p:nvPr/>
        </p:nvSpPr>
        <p:spPr bwMode="auto">
          <a:xfrm rot="5400000">
            <a:off x="622062" y="2621963"/>
            <a:ext cx="2936954" cy="0"/>
          </a:xfrm>
          <a:prstGeom prst="line">
            <a:avLst/>
          </a:prstGeom>
          <a:noFill/>
          <a:ln w="19050" cmpd="sng">
            <a:solidFill>
              <a:srgbClr val="4572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32" name="Rectangle 12"/>
          <p:cNvSpPr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990032" y="1114577"/>
            <a:ext cx="503681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r" defTabSz="895350">
              <a:buSzPct val="120000"/>
              <a:defRPr/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High</a:t>
            </a:r>
          </a:p>
        </p:txBody>
      </p:sp>
      <p:sp>
        <p:nvSpPr>
          <p:cNvPr id="33" name="Rectangle 13"/>
          <p:cNvSpPr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1990032" y="3903409"/>
            <a:ext cx="510775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 anchor="b">
            <a:spAutoFit/>
          </a:bodyPr>
          <a:lstStyle/>
          <a:p>
            <a:pPr algn="r" defTabSz="895350">
              <a:buSzPct val="120000"/>
              <a:defRPr/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Low</a:t>
            </a:r>
          </a:p>
        </p:txBody>
      </p:sp>
      <p:sp>
        <p:nvSpPr>
          <p:cNvPr id="39" name="Rectangle 14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585036" y="4109143"/>
            <a:ext cx="1393989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defTabSz="895350">
              <a:buSzPct val="120000"/>
              <a:defRPr/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High</a:t>
            </a:r>
          </a:p>
        </p:txBody>
      </p:sp>
      <p:sp>
        <p:nvSpPr>
          <p:cNvPr id="42" name="Rectangle 15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6444875" y="4109143"/>
            <a:ext cx="130176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 algn="r" defTabSz="895350">
              <a:buSzPct val="120000"/>
              <a:defRPr/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ea typeface="ＭＳ Ｐゴシック" charset="0"/>
                <a:cs typeface="DIN-Medium"/>
              </a:rPr>
              <a:t>Low</a:t>
            </a:r>
          </a:p>
        </p:txBody>
      </p:sp>
      <p:sp>
        <p:nvSpPr>
          <p:cNvPr id="43" name="Line 16"/>
          <p:cNvSpPr>
            <a:spLocks noChangeShapeType="1"/>
          </p:cNvSpPr>
          <p:nvPr/>
        </p:nvSpPr>
        <p:spPr bwMode="auto">
          <a:xfrm>
            <a:off x="2585037" y="4346472"/>
            <a:ext cx="5161604" cy="0"/>
          </a:xfrm>
          <a:prstGeom prst="line">
            <a:avLst/>
          </a:prstGeom>
          <a:noFill/>
          <a:ln w="19050" cmpd="sng">
            <a:solidFill>
              <a:srgbClr val="45728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 anchor="ctr">
            <a:spAutoFit/>
          </a:bodyPr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51" name="McK Measure"/>
          <p:cNvSpPr txBox="1">
            <a:spLocks noChangeArrowheads="1"/>
          </p:cNvSpPr>
          <p:nvPr/>
        </p:nvSpPr>
        <p:spPr bwMode="auto">
          <a:xfrm>
            <a:off x="2676407" y="115900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52" name="McK Measure"/>
          <p:cNvSpPr txBox="1">
            <a:spLocks noChangeArrowheads="1"/>
          </p:cNvSpPr>
          <p:nvPr/>
        </p:nvSpPr>
        <p:spPr bwMode="auto">
          <a:xfrm>
            <a:off x="1235107" y="2378074"/>
            <a:ext cx="681829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</a:p>
        </p:txBody>
      </p:sp>
      <p:sp>
        <p:nvSpPr>
          <p:cNvPr id="53" name="McK Measure"/>
          <p:cNvSpPr txBox="1">
            <a:spLocks noChangeArrowheads="1"/>
          </p:cNvSpPr>
          <p:nvPr/>
        </p:nvSpPr>
        <p:spPr bwMode="auto">
          <a:xfrm>
            <a:off x="4473159" y="4424510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</a:p>
        </p:txBody>
      </p:sp>
      <p:sp>
        <p:nvSpPr>
          <p:cNvPr id="54" name="McK Measure"/>
          <p:cNvSpPr txBox="1">
            <a:spLocks noChangeArrowheads="1"/>
          </p:cNvSpPr>
          <p:nvPr/>
        </p:nvSpPr>
        <p:spPr bwMode="auto">
          <a:xfrm>
            <a:off x="5287541" y="1159004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5287541" y="268469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56" name="McK Measure"/>
          <p:cNvSpPr txBox="1">
            <a:spLocks noChangeArrowheads="1"/>
          </p:cNvSpPr>
          <p:nvPr/>
        </p:nvSpPr>
        <p:spPr bwMode="auto">
          <a:xfrm>
            <a:off x="2676407" y="2684696"/>
            <a:ext cx="882846" cy="184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1450" indent="-17145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 Alternate Bold"/>
                <a:cs typeface="DIN Alternate Bold"/>
              </a:rPr>
              <a:t>Text</a:t>
            </a:r>
            <a:endParaRPr lang="en-US" sz="1200" dirty="0">
              <a:solidFill>
                <a:schemeClr val="tx1">
                  <a:lumMod val="75000"/>
                  <a:lumOff val="25000"/>
                </a:schemeClr>
              </a:solidFill>
              <a:latin typeface="DIN Alternate Bold"/>
              <a:cs typeface="DIN Alternate Bold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351085" y="721650"/>
            <a:ext cx="2966547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403912787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OvalShap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OvalShap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OvalShap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OvalShap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OvalShape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143.875"/>
  <p:tag name="LTOP" val=" 208.7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TOP" val=" 208.75"/>
  <p:tag name="LLEFT" val=" 143.87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LEFT" val=" 143.875"/>
  <p:tag name="LTOP" val=" 208.7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LTOP" val=" 208.75"/>
  <p:tag name="LLEFT" val=" 143.87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1456</TotalTime>
  <Words>130</Words>
  <Application>Microsoft Macintosh PowerPoint</Application>
  <PresentationFormat>On-screen Show (16:9)</PresentationFormat>
  <Paragraphs>79</Paragraphs>
  <Slides>6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240</cp:revision>
  <dcterms:created xsi:type="dcterms:W3CDTF">2018-03-23T05:18:20Z</dcterms:created>
  <dcterms:modified xsi:type="dcterms:W3CDTF">2018-06-01T04:57:30Z</dcterms:modified>
</cp:coreProperties>
</file>