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8"/>
  </p:notesMasterIdLst>
  <p:sldIdLst>
    <p:sldId id="343" r:id="rId2"/>
    <p:sldId id="357" r:id="rId3"/>
    <p:sldId id="358" r:id="rId4"/>
    <p:sldId id="359" r:id="rId5"/>
    <p:sldId id="360" r:id="rId6"/>
    <p:sldId id="361" r:id="rId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CDCD"/>
    <a:srgbClr val="768BA3"/>
    <a:srgbClr val="457280"/>
    <a:srgbClr val="22273A"/>
    <a:srgbClr val="141417"/>
    <a:srgbClr val="2A4752"/>
    <a:srgbClr val="292E40"/>
    <a:srgbClr val="CCB58E"/>
    <a:srgbClr val="FD866D"/>
    <a:srgbClr val="2957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282" autoAdjust="0"/>
    <p:restoredTop sz="98264" autoAdjust="0"/>
  </p:normalViewPr>
  <p:slideViewPr>
    <p:cSldViewPr snapToGrid="0" snapToObjects="1">
      <p:cViewPr>
        <p:scale>
          <a:sx n="143" d="100"/>
          <a:sy n="143" d="100"/>
        </p:scale>
        <p:origin x="-1240" y="-6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3F994D-1BEC-6B45-977C-4322B33D4F9E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0FEE19-B172-2E46-9029-F9611510B3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5956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0FEE19-B172-2E46-9029-F9611510B30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00935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0FEE19-B172-2E46-9029-F9611510B30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00935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0FEE19-B172-2E46-9029-F9611510B30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00935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0FEE19-B172-2E46-9029-F9611510B30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00935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0FEE19-B172-2E46-9029-F9611510B30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00935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375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346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053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803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73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553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2220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94545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110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5234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687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McK Measure"/>
          <p:cNvSpPr txBox="1">
            <a:spLocks noChangeArrowheads="1"/>
          </p:cNvSpPr>
          <p:nvPr userDrawn="1"/>
        </p:nvSpPr>
        <p:spPr bwMode="auto">
          <a:xfrm>
            <a:off x="351085" y="4942975"/>
            <a:ext cx="2408752" cy="123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ill Sans"/>
                <a:cs typeface="Gill Sans"/>
              </a:rPr>
              <a:t>Source : Source</a:t>
            </a:r>
            <a:endParaRPr lang="en-US" sz="800" dirty="0">
              <a:solidFill>
                <a:schemeClr val="tx1">
                  <a:lumMod val="75000"/>
                  <a:lumOff val="25000"/>
                </a:schemeClr>
              </a:solidFill>
              <a:latin typeface="Gill Sans"/>
              <a:cs typeface="Gill Sans"/>
            </a:endParaRPr>
          </a:p>
        </p:txBody>
      </p:sp>
      <p:sp>
        <p:nvSpPr>
          <p:cNvPr id="9" name="McK Measure"/>
          <p:cNvSpPr txBox="1">
            <a:spLocks noChangeArrowheads="1"/>
          </p:cNvSpPr>
          <p:nvPr userDrawn="1"/>
        </p:nvSpPr>
        <p:spPr bwMode="auto">
          <a:xfrm>
            <a:off x="4958708" y="4942975"/>
            <a:ext cx="2408752" cy="123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ill Sans"/>
                <a:cs typeface="Gill Sans"/>
              </a:rPr>
              <a:t>*Footnote :</a:t>
            </a:r>
            <a:endParaRPr lang="en-US" sz="800" dirty="0">
              <a:solidFill>
                <a:schemeClr val="tx1">
                  <a:lumMod val="75000"/>
                  <a:lumOff val="25000"/>
                </a:schemeClr>
              </a:solidFill>
              <a:latin typeface="Gill Sans"/>
              <a:cs typeface="Gill Sans"/>
            </a:endParaRPr>
          </a:p>
        </p:txBody>
      </p:sp>
      <p:sp>
        <p:nvSpPr>
          <p:cNvPr id="10" name="Rectangle 9"/>
          <p:cNvSpPr/>
          <p:nvPr userDrawn="1"/>
        </p:nvSpPr>
        <p:spPr>
          <a:xfrm>
            <a:off x="8726532" y="407226"/>
            <a:ext cx="417468" cy="233562"/>
          </a:xfrm>
          <a:prstGeom prst="rect">
            <a:avLst/>
          </a:prstGeom>
          <a:solidFill>
            <a:srgbClr val="22273A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7828333" y="123324"/>
            <a:ext cx="1192713" cy="190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064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7325" y="295070"/>
            <a:ext cx="70039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457280"/>
                </a:solidFill>
                <a:latin typeface="DIN Alternate Bold"/>
                <a:cs typeface="DIN Alternate Bold"/>
              </a:rPr>
              <a:t>SLIDE TITLE</a:t>
            </a:r>
          </a:p>
        </p:txBody>
      </p:sp>
      <p:sp>
        <p:nvSpPr>
          <p:cNvPr id="37" name="McK Measure"/>
          <p:cNvSpPr txBox="1">
            <a:spLocks noChangeArrowheads="1"/>
          </p:cNvSpPr>
          <p:nvPr/>
        </p:nvSpPr>
        <p:spPr bwMode="auto">
          <a:xfrm>
            <a:off x="8861757" y="427494"/>
            <a:ext cx="147019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100" dirty="0" smtClean="0">
                <a:solidFill>
                  <a:srgbClr val="FFFFFF"/>
                </a:solidFill>
                <a:latin typeface="Gill Sans"/>
                <a:cs typeface="Gill Sans"/>
              </a:rPr>
              <a:t>1</a:t>
            </a:r>
            <a:endParaRPr lang="en-US" sz="1100" dirty="0">
              <a:solidFill>
                <a:srgbClr val="FFFFFF"/>
              </a:solidFill>
              <a:latin typeface="Gill Sans"/>
              <a:cs typeface="Gill Sans"/>
            </a:endParaRPr>
          </a:p>
        </p:txBody>
      </p:sp>
      <p:sp>
        <p:nvSpPr>
          <p:cNvPr id="34" name="Isosceles Triangle 33"/>
          <p:cNvSpPr/>
          <p:nvPr/>
        </p:nvSpPr>
        <p:spPr>
          <a:xfrm rot="5400000">
            <a:off x="2648192" y="2723751"/>
            <a:ext cx="3543404" cy="496936"/>
          </a:xfrm>
          <a:prstGeom prst="triangle">
            <a:avLst/>
          </a:prstGeom>
          <a:solidFill>
            <a:srgbClr val="22273A"/>
          </a:solidFill>
          <a:ln w="28575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rgbClr val="000000"/>
                </a:solidFill>
              </a:ln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41316" y="1199007"/>
            <a:ext cx="3839248" cy="432425"/>
          </a:xfrm>
          <a:prstGeom prst="rect">
            <a:avLst/>
          </a:prstGeom>
          <a:solidFill>
            <a:srgbClr val="22273A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McK Measure"/>
          <p:cNvSpPr txBox="1">
            <a:spLocks noChangeArrowheads="1"/>
          </p:cNvSpPr>
          <p:nvPr/>
        </p:nvSpPr>
        <p:spPr bwMode="auto">
          <a:xfrm>
            <a:off x="1859647" y="1295695"/>
            <a:ext cx="80258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chemeClr val="bg1"/>
                </a:solidFill>
                <a:latin typeface="DIN-Medium"/>
                <a:cs typeface="DIN-Medium"/>
              </a:rPr>
              <a:t>TITLE</a:t>
            </a:r>
            <a:endParaRPr lang="en-US" sz="1400" b="1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sp>
        <p:nvSpPr>
          <p:cNvPr id="39" name="McK Measure"/>
          <p:cNvSpPr txBox="1">
            <a:spLocks noChangeArrowheads="1"/>
          </p:cNvSpPr>
          <p:nvPr/>
        </p:nvSpPr>
        <p:spPr bwMode="auto">
          <a:xfrm>
            <a:off x="498847" y="1728592"/>
            <a:ext cx="656973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351376" y="1631432"/>
            <a:ext cx="3819710" cy="3112488"/>
          </a:xfrm>
          <a:prstGeom prst="rect">
            <a:avLst/>
          </a:prstGeom>
          <a:noFill/>
          <a:ln w="19050" cmpd="sng">
            <a:solidFill>
              <a:srgbClr val="22273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/>
          <p:cNvSpPr/>
          <p:nvPr/>
        </p:nvSpPr>
        <p:spPr>
          <a:xfrm>
            <a:off x="4950388" y="1199007"/>
            <a:ext cx="3839248" cy="432425"/>
          </a:xfrm>
          <a:prstGeom prst="rect">
            <a:avLst/>
          </a:prstGeom>
          <a:solidFill>
            <a:srgbClr val="457280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McK Measure"/>
          <p:cNvSpPr txBox="1">
            <a:spLocks noChangeArrowheads="1"/>
          </p:cNvSpPr>
          <p:nvPr/>
        </p:nvSpPr>
        <p:spPr bwMode="auto">
          <a:xfrm>
            <a:off x="6468719" y="1295695"/>
            <a:ext cx="80258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chemeClr val="bg1"/>
                </a:solidFill>
                <a:latin typeface="DIN-Medium"/>
                <a:cs typeface="DIN-Medium"/>
              </a:rPr>
              <a:t>TITLE</a:t>
            </a:r>
            <a:endParaRPr lang="en-US" sz="1400" b="1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sp>
        <p:nvSpPr>
          <p:cNvPr id="43" name="McK Measure"/>
          <p:cNvSpPr txBox="1">
            <a:spLocks noChangeArrowheads="1"/>
          </p:cNvSpPr>
          <p:nvPr/>
        </p:nvSpPr>
        <p:spPr bwMode="auto">
          <a:xfrm>
            <a:off x="5107919" y="1728592"/>
            <a:ext cx="656973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4952560" y="1631432"/>
            <a:ext cx="3827598" cy="3112488"/>
          </a:xfrm>
          <a:prstGeom prst="rect">
            <a:avLst/>
          </a:prstGeom>
          <a:noFill/>
          <a:ln w="19050" cmpd="sng">
            <a:solidFill>
              <a:srgbClr val="45728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McK Measure"/>
          <p:cNvSpPr txBox="1">
            <a:spLocks noChangeArrowheads="1"/>
          </p:cNvSpPr>
          <p:nvPr/>
        </p:nvSpPr>
        <p:spPr bwMode="auto">
          <a:xfrm>
            <a:off x="351086" y="721650"/>
            <a:ext cx="264548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Unit of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33370257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7326" y="295070"/>
            <a:ext cx="38125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457280"/>
                </a:solidFill>
                <a:latin typeface="DIN Alternate Bold"/>
                <a:cs typeface="DIN Alternate Bold"/>
              </a:rPr>
              <a:t>SLIDE TITLE</a:t>
            </a:r>
          </a:p>
        </p:txBody>
      </p:sp>
      <p:sp>
        <p:nvSpPr>
          <p:cNvPr id="37" name="McK Measure"/>
          <p:cNvSpPr txBox="1">
            <a:spLocks noChangeArrowheads="1"/>
          </p:cNvSpPr>
          <p:nvPr/>
        </p:nvSpPr>
        <p:spPr bwMode="auto">
          <a:xfrm>
            <a:off x="8861757" y="427494"/>
            <a:ext cx="147019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100" dirty="0" smtClean="0">
                <a:solidFill>
                  <a:srgbClr val="FFFFFF"/>
                </a:solidFill>
                <a:latin typeface="Gill Sans"/>
                <a:cs typeface="Gill Sans"/>
              </a:rPr>
              <a:t>2</a:t>
            </a:r>
            <a:endParaRPr lang="en-US" sz="1100" dirty="0">
              <a:solidFill>
                <a:srgbClr val="FFFFFF"/>
              </a:solidFill>
              <a:latin typeface="Gill Sans"/>
              <a:cs typeface="Gill Sans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4753253" y="1199007"/>
            <a:ext cx="4094216" cy="432425"/>
          </a:xfrm>
          <a:prstGeom prst="rect">
            <a:avLst/>
          </a:prstGeom>
          <a:solidFill>
            <a:srgbClr val="457280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/>
          <p:cNvSpPr/>
          <p:nvPr/>
        </p:nvSpPr>
        <p:spPr>
          <a:xfrm>
            <a:off x="4755445" y="1631432"/>
            <a:ext cx="4081794" cy="3112488"/>
          </a:xfrm>
          <a:prstGeom prst="rect">
            <a:avLst/>
          </a:prstGeom>
          <a:noFill/>
          <a:ln w="19050" cmpd="sng">
            <a:solidFill>
              <a:srgbClr val="45728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/>
          <p:cNvSpPr/>
          <p:nvPr/>
        </p:nvSpPr>
        <p:spPr>
          <a:xfrm>
            <a:off x="296531" y="1199007"/>
            <a:ext cx="4094216" cy="432425"/>
          </a:xfrm>
          <a:prstGeom prst="rect">
            <a:avLst/>
          </a:prstGeom>
          <a:solidFill>
            <a:srgbClr val="22273A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/>
          <p:cNvSpPr/>
          <p:nvPr/>
        </p:nvSpPr>
        <p:spPr>
          <a:xfrm>
            <a:off x="307269" y="1631432"/>
            <a:ext cx="4073380" cy="3112488"/>
          </a:xfrm>
          <a:prstGeom prst="rect">
            <a:avLst/>
          </a:prstGeom>
          <a:noFill/>
          <a:ln w="19050" cmpd="sng">
            <a:solidFill>
              <a:srgbClr val="22273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McK Measure"/>
          <p:cNvSpPr txBox="1">
            <a:spLocks noChangeArrowheads="1"/>
          </p:cNvSpPr>
          <p:nvPr/>
        </p:nvSpPr>
        <p:spPr bwMode="auto">
          <a:xfrm>
            <a:off x="6399067" y="1295695"/>
            <a:ext cx="80258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chemeClr val="bg1"/>
                </a:solidFill>
                <a:latin typeface="DIN-Medium"/>
                <a:cs typeface="DIN-Medium"/>
              </a:rPr>
              <a:t>TITLE</a:t>
            </a:r>
            <a:endParaRPr lang="en-US" sz="1400" b="1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sp>
        <p:nvSpPr>
          <p:cNvPr id="43" name="McK Measure"/>
          <p:cNvSpPr txBox="1">
            <a:spLocks noChangeArrowheads="1"/>
          </p:cNvSpPr>
          <p:nvPr/>
        </p:nvSpPr>
        <p:spPr bwMode="auto">
          <a:xfrm>
            <a:off x="4873326" y="1762012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34" name="Isosceles Triangle 33"/>
          <p:cNvSpPr/>
          <p:nvPr/>
        </p:nvSpPr>
        <p:spPr>
          <a:xfrm rot="5400000">
            <a:off x="2859158" y="2723751"/>
            <a:ext cx="3543404" cy="496936"/>
          </a:xfrm>
          <a:prstGeom prst="triangle">
            <a:avLst/>
          </a:prstGeom>
          <a:solidFill>
            <a:srgbClr val="22273A"/>
          </a:solidFill>
          <a:ln w="28575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rgbClr val="000000"/>
                </a:solidFill>
              </a:ln>
            </a:endParaRPr>
          </a:p>
        </p:txBody>
      </p:sp>
      <p:sp>
        <p:nvSpPr>
          <p:cNvPr id="38" name="McK Measure"/>
          <p:cNvSpPr txBox="1">
            <a:spLocks noChangeArrowheads="1"/>
          </p:cNvSpPr>
          <p:nvPr/>
        </p:nvSpPr>
        <p:spPr bwMode="auto">
          <a:xfrm>
            <a:off x="1942345" y="1295695"/>
            <a:ext cx="80258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chemeClr val="bg1"/>
                </a:solidFill>
                <a:latin typeface="DIN-Medium"/>
                <a:cs typeface="DIN-Medium"/>
              </a:rPr>
              <a:t>TITLE</a:t>
            </a:r>
            <a:endParaRPr lang="en-US" sz="1400" b="1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sp>
        <p:nvSpPr>
          <p:cNvPr id="39" name="McK Measure"/>
          <p:cNvSpPr txBox="1">
            <a:spLocks noChangeArrowheads="1"/>
          </p:cNvSpPr>
          <p:nvPr/>
        </p:nvSpPr>
        <p:spPr bwMode="auto">
          <a:xfrm>
            <a:off x="438525" y="1762012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7" name="McK Measure"/>
          <p:cNvSpPr txBox="1">
            <a:spLocks noChangeArrowheads="1"/>
          </p:cNvSpPr>
          <p:nvPr/>
        </p:nvSpPr>
        <p:spPr bwMode="auto">
          <a:xfrm>
            <a:off x="351086" y="721650"/>
            <a:ext cx="3965404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Unit of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17944128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7326" y="295070"/>
            <a:ext cx="35587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457280"/>
                </a:solidFill>
                <a:latin typeface="DIN Alternate Bold"/>
                <a:cs typeface="DIN Alternate Bold"/>
              </a:rPr>
              <a:t>SLIDE TITLE</a:t>
            </a:r>
          </a:p>
        </p:txBody>
      </p:sp>
      <p:sp>
        <p:nvSpPr>
          <p:cNvPr id="37" name="McK Measure"/>
          <p:cNvSpPr txBox="1">
            <a:spLocks noChangeArrowheads="1"/>
          </p:cNvSpPr>
          <p:nvPr/>
        </p:nvSpPr>
        <p:spPr bwMode="auto">
          <a:xfrm>
            <a:off x="8861757" y="427494"/>
            <a:ext cx="147019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100" dirty="0" smtClean="0">
                <a:solidFill>
                  <a:srgbClr val="FFFFFF"/>
                </a:solidFill>
                <a:latin typeface="Gill Sans"/>
                <a:cs typeface="Gill Sans"/>
              </a:rPr>
              <a:t>3</a:t>
            </a:r>
            <a:endParaRPr lang="en-US" sz="1100" dirty="0">
              <a:solidFill>
                <a:srgbClr val="FFFFFF"/>
              </a:solidFill>
              <a:latin typeface="Gill Sans"/>
              <a:cs typeface="Gill Sans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95610" y="1207362"/>
            <a:ext cx="4102974" cy="432425"/>
          </a:xfrm>
          <a:prstGeom prst="rect">
            <a:avLst/>
          </a:prstGeom>
          <a:solidFill>
            <a:srgbClr val="22273A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McK Measure"/>
          <p:cNvSpPr txBox="1">
            <a:spLocks noChangeArrowheads="1"/>
          </p:cNvSpPr>
          <p:nvPr/>
        </p:nvSpPr>
        <p:spPr bwMode="auto">
          <a:xfrm>
            <a:off x="2045804" y="1320760"/>
            <a:ext cx="80258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chemeClr val="bg1"/>
                </a:solidFill>
                <a:latin typeface="DIN-Medium"/>
                <a:cs typeface="DIN-Medium"/>
              </a:rPr>
              <a:t>TITLE</a:t>
            </a:r>
            <a:endParaRPr lang="en-US" sz="1400" b="1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sp>
        <p:nvSpPr>
          <p:cNvPr id="39" name="McK Measure"/>
          <p:cNvSpPr txBox="1">
            <a:spLocks noChangeArrowheads="1"/>
          </p:cNvSpPr>
          <p:nvPr/>
        </p:nvSpPr>
        <p:spPr bwMode="auto">
          <a:xfrm>
            <a:off x="584744" y="1736947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406341" y="1639787"/>
            <a:ext cx="4082094" cy="3112488"/>
          </a:xfrm>
          <a:prstGeom prst="rect">
            <a:avLst/>
          </a:prstGeom>
          <a:noFill/>
          <a:ln w="19050" cmpd="sng">
            <a:solidFill>
              <a:srgbClr val="22273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/>
          <p:cNvSpPr/>
          <p:nvPr/>
        </p:nvSpPr>
        <p:spPr>
          <a:xfrm>
            <a:off x="4645417" y="1199007"/>
            <a:ext cx="4102974" cy="432425"/>
          </a:xfrm>
          <a:prstGeom prst="rect">
            <a:avLst/>
          </a:prstGeom>
          <a:solidFill>
            <a:srgbClr val="457280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McK Measure"/>
          <p:cNvSpPr txBox="1">
            <a:spLocks noChangeArrowheads="1"/>
          </p:cNvSpPr>
          <p:nvPr/>
        </p:nvSpPr>
        <p:spPr bwMode="auto">
          <a:xfrm>
            <a:off x="6295611" y="1312405"/>
            <a:ext cx="80258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chemeClr val="bg1"/>
                </a:solidFill>
                <a:latin typeface="DIN-Medium"/>
                <a:cs typeface="DIN-Medium"/>
              </a:rPr>
              <a:t>TITLE</a:t>
            </a:r>
            <a:endParaRPr lang="en-US" sz="1400" b="1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sp>
        <p:nvSpPr>
          <p:cNvPr id="43" name="McK Measure"/>
          <p:cNvSpPr txBox="1">
            <a:spLocks noChangeArrowheads="1"/>
          </p:cNvSpPr>
          <p:nvPr/>
        </p:nvSpPr>
        <p:spPr bwMode="auto">
          <a:xfrm>
            <a:off x="4834551" y="1728592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4647989" y="1631432"/>
            <a:ext cx="4090524" cy="3112488"/>
          </a:xfrm>
          <a:prstGeom prst="rect">
            <a:avLst/>
          </a:prstGeom>
          <a:noFill/>
          <a:ln w="19050" cmpd="sng">
            <a:solidFill>
              <a:srgbClr val="45728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McK Measure"/>
          <p:cNvSpPr txBox="1">
            <a:spLocks noChangeArrowheads="1"/>
          </p:cNvSpPr>
          <p:nvPr/>
        </p:nvSpPr>
        <p:spPr bwMode="auto">
          <a:xfrm>
            <a:off x="351086" y="721650"/>
            <a:ext cx="3701420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Unit of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27436826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7326" y="295070"/>
            <a:ext cx="4189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457280"/>
                </a:solidFill>
                <a:latin typeface="DIN Alternate Bold"/>
                <a:cs typeface="DIN Alternate Bold"/>
              </a:rPr>
              <a:t>SLIDE TITLE</a:t>
            </a:r>
          </a:p>
        </p:txBody>
      </p:sp>
      <p:sp>
        <p:nvSpPr>
          <p:cNvPr id="37" name="McK Measure"/>
          <p:cNvSpPr txBox="1">
            <a:spLocks noChangeArrowheads="1"/>
          </p:cNvSpPr>
          <p:nvPr/>
        </p:nvSpPr>
        <p:spPr bwMode="auto">
          <a:xfrm>
            <a:off x="8862134" y="427494"/>
            <a:ext cx="147019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100" dirty="0" smtClean="0">
                <a:solidFill>
                  <a:srgbClr val="FFFFFF"/>
                </a:solidFill>
                <a:latin typeface="Gill Sans"/>
                <a:cs typeface="Gill Sans"/>
              </a:rPr>
              <a:t>4</a:t>
            </a:r>
            <a:endParaRPr lang="en-US" sz="1100" dirty="0">
              <a:solidFill>
                <a:srgbClr val="FFFFFF"/>
              </a:solidFill>
              <a:latin typeface="Gill Sans"/>
              <a:cs typeface="Gill Sans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95610" y="1090392"/>
            <a:ext cx="4102974" cy="432425"/>
          </a:xfrm>
          <a:prstGeom prst="rect">
            <a:avLst/>
          </a:prstGeom>
          <a:solidFill>
            <a:srgbClr val="141417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McK Measure"/>
          <p:cNvSpPr txBox="1">
            <a:spLocks noChangeArrowheads="1"/>
          </p:cNvSpPr>
          <p:nvPr/>
        </p:nvSpPr>
        <p:spPr bwMode="auto">
          <a:xfrm>
            <a:off x="2045804" y="1203790"/>
            <a:ext cx="80258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chemeClr val="bg1"/>
                </a:solidFill>
                <a:latin typeface="DIN-Medium"/>
                <a:cs typeface="DIN-Medium"/>
              </a:rPr>
              <a:t>TITLE</a:t>
            </a:r>
            <a:endParaRPr lang="en-US" sz="1400" b="1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sp>
        <p:nvSpPr>
          <p:cNvPr id="39" name="McK Measure"/>
          <p:cNvSpPr txBox="1">
            <a:spLocks noChangeArrowheads="1"/>
          </p:cNvSpPr>
          <p:nvPr/>
        </p:nvSpPr>
        <p:spPr bwMode="auto">
          <a:xfrm>
            <a:off x="584744" y="1619977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406341" y="1522817"/>
            <a:ext cx="4082094" cy="1409761"/>
          </a:xfrm>
          <a:prstGeom prst="rect">
            <a:avLst/>
          </a:prstGeom>
          <a:noFill/>
          <a:ln w="19050" cmpd="sng">
            <a:solidFill>
              <a:srgbClr val="14141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/>
          <p:cNvSpPr/>
          <p:nvPr/>
        </p:nvSpPr>
        <p:spPr>
          <a:xfrm>
            <a:off x="4645417" y="1082037"/>
            <a:ext cx="4102974" cy="432425"/>
          </a:xfrm>
          <a:prstGeom prst="rect">
            <a:avLst/>
          </a:prstGeom>
          <a:solidFill>
            <a:srgbClr val="768BA3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McK Measure"/>
          <p:cNvSpPr txBox="1">
            <a:spLocks noChangeArrowheads="1"/>
          </p:cNvSpPr>
          <p:nvPr/>
        </p:nvSpPr>
        <p:spPr bwMode="auto">
          <a:xfrm>
            <a:off x="6295611" y="1195435"/>
            <a:ext cx="80258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chemeClr val="bg1"/>
                </a:solidFill>
                <a:latin typeface="DIN-Medium"/>
                <a:cs typeface="DIN-Medium"/>
              </a:rPr>
              <a:t>TITLE</a:t>
            </a:r>
            <a:endParaRPr lang="en-US" sz="1400" b="1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sp>
        <p:nvSpPr>
          <p:cNvPr id="43" name="McK Measure"/>
          <p:cNvSpPr txBox="1">
            <a:spLocks noChangeArrowheads="1"/>
          </p:cNvSpPr>
          <p:nvPr/>
        </p:nvSpPr>
        <p:spPr bwMode="auto">
          <a:xfrm>
            <a:off x="4834551" y="1611622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4647989" y="1514462"/>
            <a:ext cx="4090524" cy="1409761"/>
          </a:xfrm>
          <a:prstGeom prst="rect">
            <a:avLst/>
          </a:prstGeom>
          <a:noFill/>
          <a:ln w="19050" cmpd="sng">
            <a:solidFill>
              <a:srgbClr val="768BA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395610" y="3042985"/>
            <a:ext cx="4102974" cy="432425"/>
          </a:xfrm>
          <a:prstGeom prst="rect">
            <a:avLst/>
          </a:prstGeom>
          <a:solidFill>
            <a:srgbClr val="457280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McK Measure"/>
          <p:cNvSpPr txBox="1">
            <a:spLocks noChangeArrowheads="1"/>
          </p:cNvSpPr>
          <p:nvPr/>
        </p:nvSpPr>
        <p:spPr bwMode="auto">
          <a:xfrm>
            <a:off x="2045804" y="3156383"/>
            <a:ext cx="80258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chemeClr val="bg1"/>
                </a:solidFill>
                <a:latin typeface="DIN-Medium"/>
                <a:cs typeface="DIN-Medium"/>
              </a:rPr>
              <a:t>TITLE</a:t>
            </a:r>
            <a:endParaRPr lang="en-US" sz="1400" b="1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sp>
        <p:nvSpPr>
          <p:cNvPr id="18" name="McK Measure"/>
          <p:cNvSpPr txBox="1">
            <a:spLocks noChangeArrowheads="1"/>
          </p:cNvSpPr>
          <p:nvPr/>
        </p:nvSpPr>
        <p:spPr bwMode="auto">
          <a:xfrm>
            <a:off x="584744" y="3572570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06341" y="3475410"/>
            <a:ext cx="4082094" cy="1409761"/>
          </a:xfrm>
          <a:prstGeom prst="rect">
            <a:avLst/>
          </a:prstGeom>
          <a:noFill/>
          <a:ln w="19050" cmpd="sng">
            <a:solidFill>
              <a:srgbClr val="45728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4645417" y="3034630"/>
            <a:ext cx="4102974" cy="432425"/>
          </a:xfrm>
          <a:prstGeom prst="rect">
            <a:avLst/>
          </a:prstGeom>
          <a:solidFill>
            <a:srgbClr val="22273A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McK Measure"/>
          <p:cNvSpPr txBox="1">
            <a:spLocks noChangeArrowheads="1"/>
          </p:cNvSpPr>
          <p:nvPr/>
        </p:nvSpPr>
        <p:spPr bwMode="auto">
          <a:xfrm>
            <a:off x="6295611" y="3148028"/>
            <a:ext cx="80258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chemeClr val="bg1"/>
                </a:solidFill>
                <a:latin typeface="DIN-Medium"/>
                <a:cs typeface="DIN-Medium"/>
              </a:rPr>
              <a:t>TITLE</a:t>
            </a:r>
            <a:endParaRPr lang="en-US" sz="1400" b="1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sp>
        <p:nvSpPr>
          <p:cNvPr id="22" name="McK Measure"/>
          <p:cNvSpPr txBox="1">
            <a:spLocks noChangeArrowheads="1"/>
          </p:cNvSpPr>
          <p:nvPr/>
        </p:nvSpPr>
        <p:spPr bwMode="auto">
          <a:xfrm>
            <a:off x="4834551" y="3564215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4647989" y="3467055"/>
            <a:ext cx="4090524" cy="1409761"/>
          </a:xfrm>
          <a:prstGeom prst="rect">
            <a:avLst/>
          </a:prstGeom>
          <a:noFill/>
          <a:ln w="19050" cmpd="sng">
            <a:solidFill>
              <a:srgbClr val="22273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McK Measure"/>
          <p:cNvSpPr txBox="1">
            <a:spLocks noChangeArrowheads="1"/>
          </p:cNvSpPr>
          <p:nvPr/>
        </p:nvSpPr>
        <p:spPr bwMode="auto">
          <a:xfrm>
            <a:off x="351086" y="721650"/>
            <a:ext cx="4357812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Unit of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19578639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7326" y="295070"/>
            <a:ext cx="36067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457280"/>
                </a:solidFill>
                <a:latin typeface="DIN Alternate Bold"/>
                <a:cs typeface="DIN Alternate Bold"/>
              </a:rPr>
              <a:t>SLIDE TITLE</a:t>
            </a:r>
          </a:p>
        </p:txBody>
      </p:sp>
      <p:sp>
        <p:nvSpPr>
          <p:cNvPr id="41" name="Rectangle 40"/>
          <p:cNvSpPr/>
          <p:nvPr/>
        </p:nvSpPr>
        <p:spPr>
          <a:xfrm>
            <a:off x="3210388" y="1158480"/>
            <a:ext cx="2707992" cy="432425"/>
          </a:xfrm>
          <a:prstGeom prst="rect">
            <a:avLst/>
          </a:prstGeom>
          <a:solidFill>
            <a:srgbClr val="457280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/>
          <p:cNvSpPr/>
          <p:nvPr/>
        </p:nvSpPr>
        <p:spPr>
          <a:xfrm>
            <a:off x="3222930" y="1590905"/>
            <a:ext cx="2695450" cy="3112488"/>
          </a:xfrm>
          <a:prstGeom prst="rect">
            <a:avLst/>
          </a:prstGeom>
          <a:noFill/>
          <a:ln w="19050" cmpd="sng">
            <a:solidFill>
              <a:srgbClr val="45728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/>
          <p:cNvSpPr/>
          <p:nvPr/>
        </p:nvSpPr>
        <p:spPr>
          <a:xfrm>
            <a:off x="233817" y="1158480"/>
            <a:ext cx="2698249" cy="432425"/>
          </a:xfrm>
          <a:prstGeom prst="rect">
            <a:avLst/>
          </a:prstGeom>
          <a:solidFill>
            <a:srgbClr val="22273A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/>
          <p:cNvSpPr/>
          <p:nvPr/>
        </p:nvSpPr>
        <p:spPr>
          <a:xfrm>
            <a:off x="242172" y="1590905"/>
            <a:ext cx="2689894" cy="3112488"/>
          </a:xfrm>
          <a:prstGeom prst="rect">
            <a:avLst/>
          </a:prstGeom>
          <a:noFill/>
          <a:ln w="19050" cmpd="sng">
            <a:solidFill>
              <a:srgbClr val="22273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McK Measure"/>
          <p:cNvSpPr txBox="1">
            <a:spLocks noChangeArrowheads="1"/>
          </p:cNvSpPr>
          <p:nvPr/>
        </p:nvSpPr>
        <p:spPr bwMode="auto">
          <a:xfrm>
            <a:off x="4163091" y="1255168"/>
            <a:ext cx="80258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chemeClr val="bg1"/>
                </a:solidFill>
                <a:latin typeface="DIN-Medium"/>
                <a:cs typeface="DIN-Medium"/>
              </a:rPr>
              <a:t>TITLE</a:t>
            </a:r>
            <a:endParaRPr lang="en-US" sz="1400" b="1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sp>
        <p:nvSpPr>
          <p:cNvPr id="43" name="McK Measure"/>
          <p:cNvSpPr txBox="1">
            <a:spLocks noChangeArrowheads="1"/>
          </p:cNvSpPr>
          <p:nvPr/>
        </p:nvSpPr>
        <p:spPr bwMode="auto">
          <a:xfrm>
            <a:off x="3351271" y="1721485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34" name="Isosceles Triangle 33"/>
          <p:cNvSpPr/>
          <p:nvPr/>
        </p:nvSpPr>
        <p:spPr>
          <a:xfrm rot="5400000">
            <a:off x="1356120" y="2724837"/>
            <a:ext cx="3543404" cy="410691"/>
          </a:xfrm>
          <a:prstGeom prst="triangle">
            <a:avLst/>
          </a:prstGeom>
          <a:solidFill>
            <a:srgbClr val="22273A"/>
          </a:solidFill>
          <a:ln w="28575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rgbClr val="000000"/>
                </a:solidFill>
              </a:ln>
            </a:endParaRPr>
          </a:p>
        </p:txBody>
      </p:sp>
      <p:sp>
        <p:nvSpPr>
          <p:cNvPr id="38" name="McK Measure"/>
          <p:cNvSpPr txBox="1">
            <a:spLocks noChangeArrowheads="1"/>
          </p:cNvSpPr>
          <p:nvPr/>
        </p:nvSpPr>
        <p:spPr bwMode="auto">
          <a:xfrm>
            <a:off x="1181648" y="1255168"/>
            <a:ext cx="80258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chemeClr val="bg1"/>
                </a:solidFill>
                <a:latin typeface="DIN-Medium"/>
                <a:cs typeface="DIN-Medium"/>
              </a:rPr>
              <a:t>TITLE</a:t>
            </a:r>
            <a:endParaRPr lang="en-US" sz="1400" b="1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sp>
        <p:nvSpPr>
          <p:cNvPr id="39" name="McK Measure"/>
          <p:cNvSpPr txBox="1">
            <a:spLocks noChangeArrowheads="1"/>
          </p:cNvSpPr>
          <p:nvPr/>
        </p:nvSpPr>
        <p:spPr bwMode="auto">
          <a:xfrm>
            <a:off x="375811" y="1721485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202192" y="1158480"/>
            <a:ext cx="2707992" cy="432425"/>
          </a:xfrm>
          <a:prstGeom prst="rect">
            <a:avLst/>
          </a:prstGeom>
          <a:solidFill>
            <a:srgbClr val="768BA3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6214734" y="1590905"/>
            <a:ext cx="2692174" cy="3112488"/>
          </a:xfrm>
          <a:prstGeom prst="rect">
            <a:avLst/>
          </a:prstGeom>
          <a:noFill/>
          <a:ln w="19050" cmpd="sng">
            <a:solidFill>
              <a:srgbClr val="768BA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McK Measure"/>
          <p:cNvSpPr txBox="1">
            <a:spLocks noChangeArrowheads="1"/>
          </p:cNvSpPr>
          <p:nvPr/>
        </p:nvSpPr>
        <p:spPr bwMode="auto">
          <a:xfrm>
            <a:off x="7154895" y="1255168"/>
            <a:ext cx="80258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chemeClr val="bg1"/>
                </a:solidFill>
                <a:latin typeface="DIN-Medium"/>
                <a:cs typeface="DIN-Medium"/>
              </a:rPr>
              <a:t>TITLE</a:t>
            </a:r>
            <a:endParaRPr lang="en-US" sz="1400" b="1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sp>
        <p:nvSpPr>
          <p:cNvPr id="22" name="McK Measure"/>
          <p:cNvSpPr txBox="1">
            <a:spLocks noChangeArrowheads="1"/>
          </p:cNvSpPr>
          <p:nvPr/>
        </p:nvSpPr>
        <p:spPr bwMode="auto">
          <a:xfrm>
            <a:off x="6343075" y="1721485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7" name="Isosceles Triangle 16"/>
          <p:cNvSpPr/>
          <p:nvPr/>
        </p:nvSpPr>
        <p:spPr>
          <a:xfrm rot="5400000">
            <a:off x="4347692" y="2726347"/>
            <a:ext cx="3543404" cy="410691"/>
          </a:xfrm>
          <a:prstGeom prst="triangle">
            <a:avLst/>
          </a:prstGeom>
          <a:solidFill>
            <a:srgbClr val="457280"/>
          </a:solidFill>
          <a:ln w="28575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rgbClr val="000000"/>
                </a:solidFill>
              </a:ln>
            </a:endParaRPr>
          </a:p>
        </p:txBody>
      </p:sp>
      <p:sp>
        <p:nvSpPr>
          <p:cNvPr id="23" name="McK Measure"/>
          <p:cNvSpPr txBox="1">
            <a:spLocks noChangeArrowheads="1"/>
          </p:cNvSpPr>
          <p:nvPr/>
        </p:nvSpPr>
        <p:spPr bwMode="auto">
          <a:xfrm>
            <a:off x="351085" y="721650"/>
            <a:ext cx="3751363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Unit of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25" name="McK Measure"/>
          <p:cNvSpPr txBox="1">
            <a:spLocks noChangeArrowheads="1"/>
          </p:cNvSpPr>
          <p:nvPr/>
        </p:nvSpPr>
        <p:spPr bwMode="auto">
          <a:xfrm>
            <a:off x="8862134" y="427494"/>
            <a:ext cx="147019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100" dirty="0" smtClean="0">
                <a:solidFill>
                  <a:srgbClr val="FFFFFF"/>
                </a:solidFill>
                <a:latin typeface="Gill Sans"/>
                <a:cs typeface="Gill Sans"/>
              </a:rPr>
              <a:t>5</a:t>
            </a:r>
            <a:endParaRPr lang="en-US" sz="1100" dirty="0">
              <a:solidFill>
                <a:srgbClr val="FFFFFF"/>
              </a:solidFill>
              <a:latin typeface="Gill Sans"/>
              <a:cs typeface="Gill San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36372303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Isosceles Triangle 24"/>
          <p:cNvSpPr/>
          <p:nvPr/>
        </p:nvSpPr>
        <p:spPr>
          <a:xfrm rot="16200000" flipH="1">
            <a:off x="3783743" y="2589191"/>
            <a:ext cx="3550539" cy="758921"/>
          </a:xfrm>
          <a:prstGeom prst="triangle">
            <a:avLst/>
          </a:prstGeom>
          <a:solidFill>
            <a:srgbClr val="22273A"/>
          </a:solidFill>
          <a:ln w="28575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rgbClr val="000000"/>
                </a:solidFill>
              </a:ln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938472" y="1631432"/>
            <a:ext cx="2837879" cy="3112488"/>
          </a:xfrm>
          <a:prstGeom prst="rect">
            <a:avLst/>
          </a:prstGeom>
          <a:noFill/>
          <a:ln w="19050" cmpd="sng">
            <a:solidFill>
              <a:srgbClr val="22273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Rectangle 58"/>
          <p:cNvSpPr/>
          <p:nvPr/>
        </p:nvSpPr>
        <p:spPr>
          <a:xfrm>
            <a:off x="5921351" y="1199007"/>
            <a:ext cx="2863802" cy="432425"/>
          </a:xfrm>
          <a:prstGeom prst="rect">
            <a:avLst/>
          </a:prstGeom>
          <a:solidFill>
            <a:srgbClr val="22273A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McK Measure"/>
          <p:cNvSpPr txBox="1">
            <a:spLocks noChangeArrowheads="1"/>
          </p:cNvSpPr>
          <p:nvPr/>
        </p:nvSpPr>
        <p:spPr bwMode="auto">
          <a:xfrm>
            <a:off x="6951959" y="1295695"/>
            <a:ext cx="80258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chemeClr val="bg1"/>
                </a:solidFill>
                <a:latin typeface="DIN-Medium"/>
                <a:cs typeface="DIN-Medium"/>
              </a:rPr>
              <a:t>TITLE</a:t>
            </a:r>
            <a:endParaRPr lang="en-US" sz="1400" b="1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sp>
        <p:nvSpPr>
          <p:cNvPr id="69" name="McK Measure"/>
          <p:cNvSpPr txBox="1">
            <a:spLocks noChangeArrowheads="1"/>
          </p:cNvSpPr>
          <p:nvPr/>
        </p:nvSpPr>
        <p:spPr bwMode="auto">
          <a:xfrm>
            <a:off x="6069113" y="1728592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rgbClr val="404040"/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rgbClr val="404040"/>
              </a:solidFill>
              <a:latin typeface="DIN-Medium"/>
              <a:cs typeface="DIN-Medium"/>
            </a:endParaRPr>
          </a:p>
        </p:txBody>
      </p:sp>
      <p:sp>
        <p:nvSpPr>
          <p:cNvPr id="2" name="Isosceles Triangle 1"/>
          <p:cNvSpPr/>
          <p:nvPr/>
        </p:nvSpPr>
        <p:spPr>
          <a:xfrm rot="5400000">
            <a:off x="1809589" y="2596325"/>
            <a:ext cx="3550539" cy="758921"/>
          </a:xfrm>
          <a:prstGeom prst="triangle">
            <a:avLst/>
          </a:prstGeom>
          <a:solidFill>
            <a:srgbClr val="22273A"/>
          </a:solidFill>
          <a:ln w="28575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rgbClr val="000000"/>
                </a:solidFill>
              </a:ln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351085" y="1199007"/>
            <a:ext cx="2863802" cy="432425"/>
          </a:xfrm>
          <a:prstGeom prst="rect">
            <a:avLst/>
          </a:prstGeom>
          <a:solidFill>
            <a:srgbClr val="22273A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McK Measure"/>
          <p:cNvSpPr txBox="1">
            <a:spLocks noChangeArrowheads="1"/>
          </p:cNvSpPr>
          <p:nvPr/>
        </p:nvSpPr>
        <p:spPr bwMode="auto">
          <a:xfrm>
            <a:off x="1381693" y="1295695"/>
            <a:ext cx="80258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chemeClr val="bg1"/>
                </a:solidFill>
                <a:latin typeface="DIN-Medium"/>
                <a:cs typeface="DIN-Medium"/>
              </a:rPr>
              <a:t>TITLE</a:t>
            </a:r>
            <a:endParaRPr lang="en-US" sz="1400" b="1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3399520" y="1631432"/>
            <a:ext cx="2354448" cy="2739638"/>
            <a:chOff x="3360444" y="1631432"/>
            <a:chExt cx="2354448" cy="2739638"/>
          </a:xfrm>
        </p:grpSpPr>
        <p:sp>
          <p:nvSpPr>
            <p:cNvPr id="5" name="32-Point Star 4"/>
            <p:cNvSpPr/>
            <p:nvPr/>
          </p:nvSpPr>
          <p:spPr>
            <a:xfrm>
              <a:off x="3360444" y="1631432"/>
              <a:ext cx="2354448" cy="2739638"/>
            </a:xfrm>
            <a:prstGeom prst="star32">
              <a:avLst>
                <a:gd name="adj" fmla="val 44470"/>
              </a:avLst>
            </a:prstGeom>
            <a:solidFill>
              <a:srgbClr val="45728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McK Measure"/>
            <p:cNvSpPr txBox="1">
              <a:spLocks noChangeArrowheads="1"/>
            </p:cNvSpPr>
            <p:nvPr/>
          </p:nvSpPr>
          <p:spPr bwMode="auto">
            <a:xfrm>
              <a:off x="4136375" y="2893529"/>
              <a:ext cx="802587" cy="2154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square" lIns="0" tIns="0" rIns="0" bIns="0">
              <a:spAutoFit/>
            </a:bodyPr>
            <a:lstStyle>
              <a:lvl1pPr defTabSz="895350"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1pPr>
              <a:lvl2pPr marL="447675" defTabSz="895350"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2pPr>
              <a:lvl3pPr marL="895350" defTabSz="895350"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3pPr>
              <a:lvl4pPr marL="1344613" defTabSz="895350"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4pPr>
              <a:lvl5pPr marL="1792288" defTabSz="895350"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5pPr>
              <a:lvl6pPr marL="22494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6pPr>
              <a:lvl7pPr marL="27066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7pPr>
              <a:lvl8pPr marL="31638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8pPr>
              <a:lvl9pPr marL="36210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9pPr>
            </a:lstStyle>
            <a:p>
              <a:pPr algn="ctr"/>
              <a:r>
                <a:rPr lang="en-US" sz="1400" b="1" dirty="0" smtClean="0">
                  <a:solidFill>
                    <a:schemeClr val="bg1"/>
                  </a:solidFill>
                  <a:latin typeface="DIN-Medium"/>
                  <a:cs typeface="DIN-Medium"/>
                </a:rPr>
                <a:t>TITLE</a:t>
              </a:r>
              <a:endParaRPr lang="en-US" sz="1400" b="1" dirty="0">
                <a:solidFill>
                  <a:schemeClr val="bg1"/>
                </a:solidFill>
                <a:latin typeface="DIN-Medium"/>
                <a:cs typeface="DIN-Medium"/>
              </a:endParaRPr>
            </a:p>
          </p:txBody>
        </p:sp>
      </p:grpSp>
      <p:sp>
        <p:nvSpPr>
          <p:cNvPr id="68" name="McK Measure"/>
          <p:cNvSpPr txBox="1">
            <a:spLocks noChangeArrowheads="1"/>
          </p:cNvSpPr>
          <p:nvPr/>
        </p:nvSpPr>
        <p:spPr bwMode="auto">
          <a:xfrm>
            <a:off x="498847" y="1728592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66027" y="1631432"/>
            <a:ext cx="2839373" cy="3112488"/>
          </a:xfrm>
          <a:prstGeom prst="rect">
            <a:avLst/>
          </a:prstGeom>
          <a:noFill/>
          <a:ln w="19050" cmpd="sng">
            <a:solidFill>
              <a:srgbClr val="22273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/>
          <p:cNvSpPr txBox="1"/>
          <p:nvPr/>
        </p:nvSpPr>
        <p:spPr>
          <a:xfrm>
            <a:off x="267325" y="295070"/>
            <a:ext cx="4086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457280"/>
                </a:solidFill>
                <a:latin typeface="DIN Alternate Bold"/>
                <a:cs typeface="DIN Alternate Bold"/>
              </a:rPr>
              <a:t>SLIDE TITLE</a:t>
            </a:r>
          </a:p>
        </p:txBody>
      </p:sp>
      <p:sp>
        <p:nvSpPr>
          <p:cNvPr id="22" name="McK Measure"/>
          <p:cNvSpPr txBox="1">
            <a:spLocks noChangeArrowheads="1"/>
          </p:cNvSpPr>
          <p:nvPr/>
        </p:nvSpPr>
        <p:spPr bwMode="auto">
          <a:xfrm>
            <a:off x="351086" y="721650"/>
            <a:ext cx="4250792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Unit of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24" name="McK Measure"/>
          <p:cNvSpPr txBox="1">
            <a:spLocks noChangeArrowheads="1"/>
          </p:cNvSpPr>
          <p:nvPr/>
        </p:nvSpPr>
        <p:spPr bwMode="auto">
          <a:xfrm>
            <a:off x="8862134" y="427494"/>
            <a:ext cx="147019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100" dirty="0" smtClean="0">
                <a:solidFill>
                  <a:srgbClr val="FFFFFF"/>
                </a:solidFill>
                <a:latin typeface="Gill Sans"/>
                <a:cs typeface="Gill Sans"/>
              </a:rPr>
              <a:t>6</a:t>
            </a:r>
            <a:endParaRPr lang="en-US" sz="1100" dirty="0">
              <a:solidFill>
                <a:srgbClr val="FFFFFF"/>
              </a:solidFill>
              <a:latin typeface="Gill Sans"/>
              <a:cs typeface="Gill San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28184068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1455</TotalTime>
  <Words>108</Words>
  <Application>Microsoft Macintosh PowerPoint</Application>
  <PresentationFormat>On-screen Show (16:9)</PresentationFormat>
  <Paragraphs>60</Paragraphs>
  <Slides>6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apple</dc:creator>
  <cp:lastModifiedBy>Priyan</cp:lastModifiedBy>
  <cp:revision>240</cp:revision>
  <dcterms:created xsi:type="dcterms:W3CDTF">2018-03-23T05:18:20Z</dcterms:created>
  <dcterms:modified xsi:type="dcterms:W3CDTF">2018-06-01T04:43:42Z</dcterms:modified>
</cp:coreProperties>
</file>