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Default Extension="emf" ContentType="image/x-em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6"/>
  </p:notesMasterIdLst>
  <p:sldIdLst>
    <p:sldId id="309" r:id="rId2"/>
    <p:sldId id="311" r:id="rId3"/>
    <p:sldId id="310" r:id="rId4"/>
    <p:sldId id="349" r:id="rId5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DCDCD"/>
    <a:srgbClr val="768BA3"/>
    <a:srgbClr val="457280"/>
    <a:srgbClr val="22273A"/>
    <a:srgbClr val="141417"/>
    <a:srgbClr val="2A4752"/>
    <a:srgbClr val="292E40"/>
    <a:srgbClr val="CCB58E"/>
    <a:srgbClr val="FD866D"/>
    <a:srgbClr val="29578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7282" autoAdjust="0"/>
    <p:restoredTop sz="98264" autoAdjust="0"/>
  </p:normalViewPr>
  <p:slideViewPr>
    <p:cSldViewPr snapToGrid="0" snapToObjects="1">
      <p:cViewPr>
        <p:scale>
          <a:sx n="143" d="100"/>
          <a:sy n="143" d="100"/>
        </p:scale>
        <p:origin x="-1240" y="-67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notesMaster" Target="notesMasters/notesMaster1.xml"/><Relationship Id="rId7" Type="http://schemas.openxmlformats.org/officeDocument/2006/relationships/printerSettings" Target="printerSettings/printerSettings1.bin"/><Relationship Id="rId8" Type="http://schemas.openxmlformats.org/officeDocument/2006/relationships/presProps" Target="presProps.xml"/><Relationship Id="rId9" Type="http://schemas.openxmlformats.org/officeDocument/2006/relationships/viewProps" Target="viewProps.xml"/><Relationship Id="rId10" Type="http://schemas.openxmlformats.org/officeDocument/2006/relationships/theme" Target="theme/theme1.xml"/><Relationship Id="rId1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A3F994D-1BEC-6B45-977C-4322B33D4F9E}" type="datetimeFigureOut">
              <a:rPr lang="en-US" smtClean="0"/>
              <a:t>01/06/18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0FEE19-B172-2E46-9029-F9611510B3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15956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B76EC-394C-5649-86A1-93377E11D336}" type="datetimeFigureOut">
              <a:rPr lang="en-US" smtClean="0"/>
              <a:t>01/06/18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32F8CF-D349-B94A-9B15-ED3BD07C7D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83754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B76EC-394C-5649-86A1-93377E11D336}" type="datetimeFigureOut">
              <a:rPr lang="en-US" smtClean="0"/>
              <a:t>01/06/18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32F8CF-D349-B94A-9B15-ED3BD07C7D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23461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B76EC-394C-5649-86A1-93377E11D336}" type="datetimeFigureOut">
              <a:rPr lang="en-US" smtClean="0"/>
              <a:t>01/06/18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32F8CF-D349-B94A-9B15-ED3BD07C7D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60532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B76EC-394C-5649-86A1-93377E11D336}" type="datetimeFigureOut">
              <a:rPr lang="en-US" smtClean="0"/>
              <a:t>01/06/18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32F8CF-D349-B94A-9B15-ED3BD07C7D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08037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B76EC-394C-5649-86A1-93377E11D336}" type="datetimeFigureOut">
              <a:rPr lang="en-US" smtClean="0"/>
              <a:t>01/06/18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32F8CF-D349-B94A-9B15-ED3BD07C7D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8735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B76EC-394C-5649-86A1-93377E11D336}" type="datetimeFigureOut">
              <a:rPr lang="en-US" smtClean="0"/>
              <a:t>01/06/18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32F8CF-D349-B94A-9B15-ED3BD07C7D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45539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B76EC-394C-5649-86A1-93377E11D336}" type="datetimeFigureOut">
              <a:rPr lang="en-US" smtClean="0"/>
              <a:t>01/06/18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32F8CF-D349-B94A-9B15-ED3BD07C7D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32220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B76EC-394C-5649-86A1-93377E11D336}" type="datetimeFigureOut">
              <a:rPr lang="en-US" smtClean="0"/>
              <a:t>01/06/18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32F8CF-D349-B94A-9B15-ED3BD07C7D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94545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B76EC-394C-5649-86A1-93377E11D336}" type="datetimeFigureOut">
              <a:rPr lang="en-US" smtClean="0"/>
              <a:t>01/06/18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32F8CF-D349-B94A-9B15-ED3BD07C7D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21100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B76EC-394C-5649-86A1-93377E11D336}" type="datetimeFigureOut">
              <a:rPr lang="en-US" smtClean="0"/>
              <a:t>01/06/18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32F8CF-D349-B94A-9B15-ED3BD07C7D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52340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B76EC-394C-5649-86A1-93377E11D336}" type="datetimeFigureOut">
              <a:rPr lang="en-US" smtClean="0"/>
              <a:t>01/06/18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32F8CF-D349-B94A-9B15-ED3BD07C7D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86872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BB76EC-394C-5649-86A1-93377E11D336}" type="datetimeFigureOut">
              <a:rPr lang="en-US" smtClean="0"/>
              <a:t>01/06/18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32F8CF-D349-B94A-9B15-ED3BD07C7DC7}" type="slidenum">
              <a:rPr lang="en-US" smtClean="0"/>
              <a:t>‹#›</a:t>
            </a:fld>
            <a:endParaRPr lang="en-US"/>
          </a:p>
        </p:txBody>
      </p:sp>
      <p:sp>
        <p:nvSpPr>
          <p:cNvPr id="8" name="McK Measure"/>
          <p:cNvSpPr txBox="1">
            <a:spLocks noChangeArrowheads="1"/>
          </p:cNvSpPr>
          <p:nvPr userDrawn="1"/>
        </p:nvSpPr>
        <p:spPr bwMode="auto">
          <a:xfrm>
            <a:off x="351085" y="4942975"/>
            <a:ext cx="2408752" cy="1231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r>
              <a:rPr lang="en-US" sz="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Gill Sans"/>
                <a:cs typeface="Gill Sans"/>
              </a:rPr>
              <a:t>Source : Source</a:t>
            </a:r>
            <a:endParaRPr lang="en-US" sz="800" dirty="0">
              <a:solidFill>
                <a:schemeClr val="tx1">
                  <a:lumMod val="75000"/>
                  <a:lumOff val="25000"/>
                </a:schemeClr>
              </a:solidFill>
              <a:latin typeface="Gill Sans"/>
              <a:cs typeface="Gill Sans"/>
            </a:endParaRPr>
          </a:p>
        </p:txBody>
      </p:sp>
      <p:sp>
        <p:nvSpPr>
          <p:cNvPr id="9" name="McK Measure"/>
          <p:cNvSpPr txBox="1">
            <a:spLocks noChangeArrowheads="1"/>
          </p:cNvSpPr>
          <p:nvPr userDrawn="1"/>
        </p:nvSpPr>
        <p:spPr bwMode="auto">
          <a:xfrm>
            <a:off x="4958708" y="4942975"/>
            <a:ext cx="2408752" cy="1231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r>
              <a:rPr lang="en-US" sz="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Gill Sans"/>
                <a:cs typeface="Gill Sans"/>
              </a:rPr>
              <a:t>*Footnote :</a:t>
            </a:r>
            <a:endParaRPr lang="en-US" sz="800" dirty="0">
              <a:solidFill>
                <a:schemeClr val="tx1">
                  <a:lumMod val="75000"/>
                  <a:lumOff val="25000"/>
                </a:schemeClr>
              </a:solidFill>
              <a:latin typeface="Gill Sans"/>
              <a:cs typeface="Gill Sans"/>
            </a:endParaRPr>
          </a:p>
        </p:txBody>
      </p:sp>
      <p:sp>
        <p:nvSpPr>
          <p:cNvPr id="10" name="Rectangle 9"/>
          <p:cNvSpPr/>
          <p:nvPr userDrawn="1"/>
        </p:nvSpPr>
        <p:spPr>
          <a:xfrm>
            <a:off x="8726532" y="407226"/>
            <a:ext cx="417468" cy="233562"/>
          </a:xfrm>
          <a:prstGeom prst="rect">
            <a:avLst/>
          </a:prstGeom>
          <a:solidFill>
            <a:srgbClr val="22273A"/>
          </a:solidFill>
          <a:ln w="12700" cmpd="sng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7828333" y="123324"/>
            <a:ext cx="1192713" cy="1908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70640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TextBox 47"/>
          <p:cNvSpPr txBox="1"/>
          <p:nvPr/>
        </p:nvSpPr>
        <p:spPr>
          <a:xfrm>
            <a:off x="267325" y="295070"/>
            <a:ext cx="34326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457280"/>
                </a:solidFill>
                <a:latin typeface="DIN Alternate Bold"/>
                <a:cs typeface="DIN Alternate Bold"/>
              </a:rPr>
              <a:t>SLIDE TITLE</a:t>
            </a:r>
          </a:p>
        </p:txBody>
      </p:sp>
      <p:sp>
        <p:nvSpPr>
          <p:cNvPr id="51" name="Rectangle 50"/>
          <p:cNvSpPr/>
          <p:nvPr/>
        </p:nvSpPr>
        <p:spPr>
          <a:xfrm>
            <a:off x="229023" y="2311667"/>
            <a:ext cx="1304593" cy="882845"/>
          </a:xfrm>
          <a:prstGeom prst="rect">
            <a:avLst/>
          </a:prstGeom>
          <a:noFill/>
          <a:ln w="19050" cmpd="sng">
            <a:solidFill>
              <a:srgbClr val="14141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2" name="McK Measure"/>
          <p:cNvSpPr txBox="1">
            <a:spLocks noChangeArrowheads="1"/>
          </p:cNvSpPr>
          <p:nvPr/>
        </p:nvSpPr>
        <p:spPr bwMode="auto">
          <a:xfrm>
            <a:off x="439896" y="2660756"/>
            <a:ext cx="882846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algn="ctr">
              <a:buClr>
                <a:schemeClr val="tx1">
                  <a:lumMod val="75000"/>
                  <a:lumOff val="25000"/>
                </a:schemeClr>
              </a:buClr>
            </a:pPr>
            <a:r>
              <a:rPr 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 Alternate Bold"/>
                <a:cs typeface="DIN Alternate Bold"/>
              </a:rPr>
              <a:t>Text</a:t>
            </a:r>
            <a:endParaRPr 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 Alternate Bold"/>
              <a:cs typeface="DIN Alternate Bold"/>
            </a:endParaRPr>
          </a:p>
        </p:txBody>
      </p:sp>
      <p:sp>
        <p:nvSpPr>
          <p:cNvPr id="56" name="Rectangle 55"/>
          <p:cNvSpPr/>
          <p:nvPr/>
        </p:nvSpPr>
        <p:spPr>
          <a:xfrm>
            <a:off x="220882" y="3425201"/>
            <a:ext cx="1304593" cy="882845"/>
          </a:xfrm>
          <a:prstGeom prst="rect">
            <a:avLst/>
          </a:prstGeom>
          <a:noFill/>
          <a:ln w="19050" cmpd="sng">
            <a:solidFill>
              <a:srgbClr val="14141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McK Measure"/>
          <p:cNvSpPr txBox="1">
            <a:spLocks noChangeArrowheads="1"/>
          </p:cNvSpPr>
          <p:nvPr/>
        </p:nvSpPr>
        <p:spPr bwMode="auto">
          <a:xfrm>
            <a:off x="431755" y="3774290"/>
            <a:ext cx="882846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algn="ctr">
              <a:buClr>
                <a:schemeClr val="tx1">
                  <a:lumMod val="75000"/>
                  <a:lumOff val="25000"/>
                </a:schemeClr>
              </a:buClr>
            </a:pPr>
            <a:r>
              <a:rPr 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 Alternate Bold"/>
                <a:cs typeface="DIN Alternate Bold"/>
              </a:rPr>
              <a:t>Text</a:t>
            </a:r>
            <a:endParaRPr 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 Alternate Bold"/>
              <a:cs typeface="DIN Alternate Bold"/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2472170" y="1423942"/>
            <a:ext cx="5642562" cy="313027"/>
            <a:chOff x="1701014" y="1565977"/>
            <a:chExt cx="5810538" cy="313027"/>
          </a:xfrm>
        </p:grpSpPr>
        <p:cxnSp>
          <p:nvCxnSpPr>
            <p:cNvPr id="26" name="Straight Connector 25"/>
            <p:cNvCxnSpPr/>
            <p:nvPr/>
          </p:nvCxnSpPr>
          <p:spPr>
            <a:xfrm rot="5400000">
              <a:off x="4606283" y="-1178423"/>
              <a:ext cx="0" cy="5810538"/>
            </a:xfrm>
            <a:prstGeom prst="line">
              <a:avLst/>
            </a:prstGeom>
            <a:ln w="19050" cmpd="sng">
              <a:solidFill>
                <a:srgbClr val="141417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/>
            <p:cNvCxnSpPr/>
            <p:nvPr/>
          </p:nvCxnSpPr>
          <p:spPr>
            <a:xfrm rot="5400000" flipH="1" flipV="1">
              <a:off x="7425780" y="1800745"/>
              <a:ext cx="156514" cy="4"/>
            </a:xfrm>
            <a:prstGeom prst="line">
              <a:avLst/>
            </a:prstGeom>
            <a:ln w="19050" cmpd="sng">
              <a:solidFill>
                <a:srgbClr val="141417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6"/>
            <p:cNvCxnSpPr/>
            <p:nvPr/>
          </p:nvCxnSpPr>
          <p:spPr>
            <a:xfrm rot="5400000" flipH="1" flipV="1">
              <a:off x="1631964" y="1795624"/>
              <a:ext cx="156514" cy="4"/>
            </a:xfrm>
            <a:prstGeom prst="line">
              <a:avLst/>
            </a:prstGeom>
            <a:ln w="19050" cmpd="sng">
              <a:solidFill>
                <a:srgbClr val="141417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/>
            <p:nvPr/>
          </p:nvCxnSpPr>
          <p:spPr>
            <a:xfrm rot="5400000" flipH="1" flipV="1">
              <a:off x="4528025" y="1644232"/>
              <a:ext cx="156514" cy="4"/>
            </a:xfrm>
            <a:prstGeom prst="line">
              <a:avLst/>
            </a:prstGeom>
            <a:ln w="19050" cmpd="sng">
              <a:solidFill>
                <a:srgbClr val="141417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/>
            <p:cNvCxnSpPr/>
            <p:nvPr/>
          </p:nvCxnSpPr>
          <p:spPr>
            <a:xfrm rot="5400000" flipH="1" flipV="1">
              <a:off x="3569586" y="1795624"/>
              <a:ext cx="156514" cy="4"/>
            </a:xfrm>
            <a:prstGeom prst="line">
              <a:avLst/>
            </a:prstGeom>
            <a:ln w="19050" cmpd="sng">
              <a:solidFill>
                <a:srgbClr val="141417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 rot="5400000" flipH="1" flipV="1">
              <a:off x="5497683" y="1795624"/>
              <a:ext cx="156514" cy="4"/>
            </a:xfrm>
            <a:prstGeom prst="line">
              <a:avLst/>
            </a:prstGeom>
            <a:ln w="19050" cmpd="sng">
              <a:solidFill>
                <a:srgbClr val="141417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9" name="Rectangle 88"/>
          <p:cNvSpPr/>
          <p:nvPr/>
        </p:nvSpPr>
        <p:spPr>
          <a:xfrm>
            <a:off x="1617166" y="1708689"/>
            <a:ext cx="1731633" cy="451108"/>
          </a:xfrm>
          <a:prstGeom prst="rect">
            <a:avLst/>
          </a:prstGeom>
          <a:solidFill>
            <a:srgbClr val="45728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2" name="Rectangle 91"/>
          <p:cNvSpPr/>
          <p:nvPr/>
        </p:nvSpPr>
        <p:spPr>
          <a:xfrm>
            <a:off x="3491982" y="1708689"/>
            <a:ext cx="1731633" cy="451108"/>
          </a:xfrm>
          <a:prstGeom prst="rect">
            <a:avLst/>
          </a:prstGeom>
          <a:solidFill>
            <a:srgbClr val="768BA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4" name="Rectangle 93"/>
          <p:cNvSpPr/>
          <p:nvPr/>
        </p:nvSpPr>
        <p:spPr>
          <a:xfrm>
            <a:off x="5366798" y="1708689"/>
            <a:ext cx="1731633" cy="451108"/>
          </a:xfrm>
          <a:prstGeom prst="rect">
            <a:avLst/>
          </a:prstGeom>
          <a:solidFill>
            <a:srgbClr val="45728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5" name="Rectangle 94"/>
          <p:cNvSpPr/>
          <p:nvPr/>
        </p:nvSpPr>
        <p:spPr>
          <a:xfrm>
            <a:off x="7241615" y="1708689"/>
            <a:ext cx="1731633" cy="451108"/>
          </a:xfrm>
          <a:prstGeom prst="rect">
            <a:avLst/>
          </a:prstGeom>
          <a:solidFill>
            <a:srgbClr val="768BA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3843041" y="1030847"/>
            <a:ext cx="2900818" cy="451108"/>
          </a:xfrm>
          <a:prstGeom prst="rect">
            <a:avLst/>
          </a:prstGeom>
          <a:solidFill>
            <a:srgbClr val="22273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4" name="McK Measure"/>
          <p:cNvSpPr txBox="1">
            <a:spLocks noChangeArrowheads="1"/>
          </p:cNvSpPr>
          <p:nvPr/>
        </p:nvSpPr>
        <p:spPr bwMode="auto">
          <a:xfrm>
            <a:off x="4852027" y="1164068"/>
            <a:ext cx="882846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algn="ctr"/>
            <a:r>
              <a:rPr lang="en-US" sz="1200" b="1" dirty="0" smtClean="0">
                <a:solidFill>
                  <a:srgbClr val="FFFFFF"/>
                </a:solidFill>
                <a:latin typeface="DIN-Medium"/>
                <a:cs typeface="DIN-Medium"/>
              </a:rPr>
              <a:t>TEXT</a:t>
            </a:r>
            <a:endParaRPr lang="en-US" sz="1200" b="1" dirty="0">
              <a:solidFill>
                <a:srgbClr val="FFFFFF"/>
              </a:solidFill>
              <a:latin typeface="DIN-Medium"/>
              <a:cs typeface="DIN-Medium"/>
            </a:endParaRPr>
          </a:p>
        </p:txBody>
      </p:sp>
      <p:sp>
        <p:nvSpPr>
          <p:cNvPr id="97" name="McK Measure"/>
          <p:cNvSpPr txBox="1">
            <a:spLocks noChangeArrowheads="1"/>
          </p:cNvSpPr>
          <p:nvPr/>
        </p:nvSpPr>
        <p:spPr bwMode="auto">
          <a:xfrm>
            <a:off x="2041559" y="1841910"/>
            <a:ext cx="882846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algn="ctr"/>
            <a:r>
              <a:rPr lang="en-US" sz="1200" b="1" dirty="0" smtClean="0">
                <a:solidFill>
                  <a:srgbClr val="FFFFFF"/>
                </a:solidFill>
                <a:latin typeface="DIN-Medium"/>
                <a:cs typeface="DIN-Medium"/>
              </a:rPr>
              <a:t>TEXT</a:t>
            </a:r>
            <a:endParaRPr lang="en-US" sz="1200" b="1" dirty="0">
              <a:solidFill>
                <a:srgbClr val="FFFFFF"/>
              </a:solidFill>
              <a:latin typeface="DIN-Medium"/>
              <a:cs typeface="DIN-Medium"/>
            </a:endParaRPr>
          </a:p>
        </p:txBody>
      </p:sp>
      <p:sp>
        <p:nvSpPr>
          <p:cNvPr id="98" name="McK Measure"/>
          <p:cNvSpPr txBox="1">
            <a:spLocks noChangeArrowheads="1"/>
          </p:cNvSpPr>
          <p:nvPr/>
        </p:nvSpPr>
        <p:spPr bwMode="auto">
          <a:xfrm>
            <a:off x="3921297" y="1841910"/>
            <a:ext cx="882846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algn="ctr"/>
            <a:r>
              <a:rPr lang="en-US" sz="1200" b="1" dirty="0" smtClean="0">
                <a:solidFill>
                  <a:srgbClr val="FFFFFF"/>
                </a:solidFill>
                <a:latin typeface="DIN-Medium"/>
                <a:cs typeface="DIN-Medium"/>
              </a:rPr>
              <a:t>TEXT</a:t>
            </a:r>
            <a:endParaRPr lang="en-US" sz="1200" b="1" dirty="0">
              <a:solidFill>
                <a:srgbClr val="FFFFFF"/>
              </a:solidFill>
              <a:latin typeface="DIN-Medium"/>
              <a:cs typeface="DIN-Medium"/>
            </a:endParaRPr>
          </a:p>
        </p:txBody>
      </p:sp>
      <p:sp>
        <p:nvSpPr>
          <p:cNvPr id="100" name="McK Measure"/>
          <p:cNvSpPr txBox="1">
            <a:spLocks noChangeArrowheads="1"/>
          </p:cNvSpPr>
          <p:nvPr/>
        </p:nvSpPr>
        <p:spPr bwMode="auto">
          <a:xfrm>
            <a:off x="5793655" y="1841910"/>
            <a:ext cx="882846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algn="ctr"/>
            <a:r>
              <a:rPr lang="en-US" sz="1200" b="1" dirty="0" smtClean="0">
                <a:solidFill>
                  <a:srgbClr val="FFFFFF"/>
                </a:solidFill>
                <a:latin typeface="DIN-Medium"/>
                <a:cs typeface="DIN-Medium"/>
              </a:rPr>
              <a:t>TEXT</a:t>
            </a:r>
            <a:endParaRPr lang="en-US" sz="1200" b="1" dirty="0">
              <a:solidFill>
                <a:srgbClr val="FFFFFF"/>
              </a:solidFill>
              <a:latin typeface="DIN-Medium"/>
              <a:cs typeface="DIN-Medium"/>
            </a:endParaRPr>
          </a:p>
        </p:txBody>
      </p:sp>
      <p:sp>
        <p:nvSpPr>
          <p:cNvPr id="101" name="McK Measure"/>
          <p:cNvSpPr txBox="1">
            <a:spLocks noChangeArrowheads="1"/>
          </p:cNvSpPr>
          <p:nvPr/>
        </p:nvSpPr>
        <p:spPr bwMode="auto">
          <a:xfrm>
            <a:off x="7673309" y="1841910"/>
            <a:ext cx="882846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algn="ctr"/>
            <a:r>
              <a:rPr lang="en-US" sz="1200" b="1" dirty="0" smtClean="0">
                <a:solidFill>
                  <a:srgbClr val="FFFFFF"/>
                </a:solidFill>
                <a:latin typeface="DIN-Medium"/>
                <a:cs typeface="DIN-Medium"/>
              </a:rPr>
              <a:t>TEXT</a:t>
            </a:r>
            <a:endParaRPr lang="en-US" sz="1200" b="1" dirty="0">
              <a:solidFill>
                <a:srgbClr val="FFFFFF"/>
              </a:solidFill>
              <a:latin typeface="DIN-Medium"/>
              <a:cs typeface="DIN-Medium"/>
            </a:endParaRPr>
          </a:p>
        </p:txBody>
      </p:sp>
      <p:sp>
        <p:nvSpPr>
          <p:cNvPr id="102" name="McK Measure"/>
          <p:cNvSpPr txBox="1">
            <a:spLocks noChangeArrowheads="1"/>
          </p:cNvSpPr>
          <p:nvPr/>
        </p:nvSpPr>
        <p:spPr bwMode="auto">
          <a:xfrm>
            <a:off x="1658941" y="3408491"/>
            <a:ext cx="882846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marL="176400" indent="-176400">
              <a:buClr>
                <a:schemeClr val="tx1">
                  <a:lumMod val="75000"/>
                  <a:lumOff val="25000"/>
                </a:schemeClr>
              </a:buClr>
              <a:buFont typeface="Arial"/>
              <a:buChar char="•"/>
            </a:pPr>
            <a:r>
              <a:rPr 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Text</a:t>
            </a:r>
            <a:endParaRPr 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cs typeface="DIN-Medium"/>
            </a:endParaRPr>
          </a:p>
        </p:txBody>
      </p:sp>
      <p:sp>
        <p:nvSpPr>
          <p:cNvPr id="103" name="McK Measure"/>
          <p:cNvSpPr txBox="1">
            <a:spLocks noChangeArrowheads="1"/>
          </p:cNvSpPr>
          <p:nvPr/>
        </p:nvSpPr>
        <p:spPr bwMode="auto">
          <a:xfrm>
            <a:off x="1658941" y="2328621"/>
            <a:ext cx="882846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marL="176400" indent="-176400">
              <a:buClr>
                <a:schemeClr val="tx1">
                  <a:lumMod val="75000"/>
                  <a:lumOff val="25000"/>
                </a:schemeClr>
              </a:buClr>
              <a:buFont typeface="Arial"/>
              <a:buChar char="•"/>
            </a:pPr>
            <a:r>
              <a:rPr 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Text</a:t>
            </a:r>
            <a:endParaRPr 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cs typeface="DIN-Medium"/>
            </a:endParaRPr>
          </a:p>
        </p:txBody>
      </p:sp>
      <p:sp>
        <p:nvSpPr>
          <p:cNvPr id="104" name="McK Measure"/>
          <p:cNvSpPr txBox="1">
            <a:spLocks noChangeArrowheads="1"/>
          </p:cNvSpPr>
          <p:nvPr/>
        </p:nvSpPr>
        <p:spPr bwMode="auto">
          <a:xfrm>
            <a:off x="3555629" y="3408491"/>
            <a:ext cx="882846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marL="176400" indent="-176400">
              <a:buClr>
                <a:schemeClr val="tx1">
                  <a:lumMod val="75000"/>
                  <a:lumOff val="25000"/>
                </a:schemeClr>
              </a:buClr>
              <a:buFont typeface="Arial"/>
              <a:buChar char="•"/>
            </a:pPr>
            <a:r>
              <a:rPr 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Text</a:t>
            </a:r>
            <a:endParaRPr 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cs typeface="DIN-Medium"/>
            </a:endParaRPr>
          </a:p>
        </p:txBody>
      </p:sp>
      <p:sp>
        <p:nvSpPr>
          <p:cNvPr id="105" name="McK Measure"/>
          <p:cNvSpPr txBox="1">
            <a:spLocks noChangeArrowheads="1"/>
          </p:cNvSpPr>
          <p:nvPr/>
        </p:nvSpPr>
        <p:spPr bwMode="auto">
          <a:xfrm>
            <a:off x="3555629" y="2328621"/>
            <a:ext cx="882846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marL="176400" indent="-176400">
              <a:buClr>
                <a:schemeClr val="tx1">
                  <a:lumMod val="75000"/>
                  <a:lumOff val="25000"/>
                </a:schemeClr>
              </a:buClr>
              <a:buFont typeface="Arial"/>
              <a:buChar char="•"/>
            </a:pPr>
            <a:r>
              <a:rPr 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Text</a:t>
            </a:r>
            <a:endParaRPr 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cs typeface="DIN-Medium"/>
            </a:endParaRPr>
          </a:p>
        </p:txBody>
      </p:sp>
      <p:sp>
        <p:nvSpPr>
          <p:cNvPr id="106" name="McK Measure"/>
          <p:cNvSpPr txBox="1">
            <a:spLocks noChangeArrowheads="1"/>
          </p:cNvSpPr>
          <p:nvPr/>
        </p:nvSpPr>
        <p:spPr bwMode="auto">
          <a:xfrm>
            <a:off x="5435606" y="3408491"/>
            <a:ext cx="882846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marL="176400" indent="-176400">
              <a:buClr>
                <a:schemeClr val="tx1">
                  <a:lumMod val="75000"/>
                  <a:lumOff val="25000"/>
                </a:schemeClr>
              </a:buClr>
              <a:buFont typeface="Arial"/>
              <a:buChar char="•"/>
            </a:pPr>
            <a:r>
              <a:rPr 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Text</a:t>
            </a:r>
            <a:endParaRPr 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cs typeface="DIN-Medium"/>
            </a:endParaRPr>
          </a:p>
        </p:txBody>
      </p:sp>
      <p:sp>
        <p:nvSpPr>
          <p:cNvPr id="107" name="McK Measure"/>
          <p:cNvSpPr txBox="1">
            <a:spLocks noChangeArrowheads="1"/>
          </p:cNvSpPr>
          <p:nvPr/>
        </p:nvSpPr>
        <p:spPr bwMode="auto">
          <a:xfrm>
            <a:off x="5435606" y="2328621"/>
            <a:ext cx="882846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marL="176400" indent="-176400">
              <a:buClr>
                <a:schemeClr val="tx1">
                  <a:lumMod val="75000"/>
                  <a:lumOff val="25000"/>
                </a:schemeClr>
              </a:buClr>
              <a:buFont typeface="Arial"/>
              <a:buChar char="•"/>
            </a:pPr>
            <a:r>
              <a:rPr 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Text</a:t>
            </a:r>
            <a:endParaRPr 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cs typeface="DIN-Medium"/>
            </a:endParaRPr>
          </a:p>
        </p:txBody>
      </p:sp>
      <p:sp>
        <p:nvSpPr>
          <p:cNvPr id="108" name="McK Measure"/>
          <p:cNvSpPr txBox="1">
            <a:spLocks noChangeArrowheads="1"/>
          </p:cNvSpPr>
          <p:nvPr/>
        </p:nvSpPr>
        <p:spPr bwMode="auto">
          <a:xfrm>
            <a:off x="7340649" y="3408491"/>
            <a:ext cx="882846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marL="176400" indent="-176400">
              <a:buClr>
                <a:schemeClr val="tx1">
                  <a:lumMod val="75000"/>
                  <a:lumOff val="25000"/>
                </a:schemeClr>
              </a:buClr>
              <a:buFont typeface="Arial"/>
              <a:buChar char="•"/>
            </a:pPr>
            <a:r>
              <a:rPr 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Text</a:t>
            </a:r>
            <a:endParaRPr 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cs typeface="DIN-Medium"/>
            </a:endParaRPr>
          </a:p>
        </p:txBody>
      </p:sp>
      <p:sp>
        <p:nvSpPr>
          <p:cNvPr id="109" name="McK Measure"/>
          <p:cNvSpPr txBox="1">
            <a:spLocks noChangeArrowheads="1"/>
          </p:cNvSpPr>
          <p:nvPr/>
        </p:nvSpPr>
        <p:spPr bwMode="auto">
          <a:xfrm>
            <a:off x="7340649" y="2328621"/>
            <a:ext cx="882846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marL="176400" indent="-176400">
              <a:buClr>
                <a:schemeClr val="tx1">
                  <a:lumMod val="75000"/>
                  <a:lumOff val="25000"/>
                </a:schemeClr>
              </a:buClr>
              <a:buFont typeface="Arial"/>
              <a:buChar char="•"/>
            </a:pPr>
            <a:r>
              <a:rPr 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Text</a:t>
            </a:r>
            <a:endParaRPr 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cs typeface="DIN-Medium"/>
            </a:endParaRPr>
          </a:p>
        </p:txBody>
      </p:sp>
      <p:sp>
        <p:nvSpPr>
          <p:cNvPr id="37" name="McK Measure"/>
          <p:cNvSpPr txBox="1">
            <a:spLocks noChangeArrowheads="1"/>
          </p:cNvSpPr>
          <p:nvPr/>
        </p:nvSpPr>
        <p:spPr bwMode="auto">
          <a:xfrm>
            <a:off x="351086" y="721650"/>
            <a:ext cx="3570212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Unit of </a:t>
            </a:r>
            <a:r>
              <a:rPr 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measure</a:t>
            </a:r>
            <a:endParaRPr lang="en-US" sz="14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cs typeface="DIN-Medium"/>
            </a:endParaRPr>
          </a:p>
        </p:txBody>
      </p:sp>
      <p:sp>
        <p:nvSpPr>
          <p:cNvPr id="39" name="McK Measure"/>
          <p:cNvSpPr txBox="1">
            <a:spLocks noChangeArrowheads="1"/>
          </p:cNvSpPr>
          <p:nvPr/>
        </p:nvSpPr>
        <p:spPr bwMode="auto">
          <a:xfrm>
            <a:off x="8861757" y="427494"/>
            <a:ext cx="147019" cy="1692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algn="ctr"/>
            <a:r>
              <a:rPr lang="en-US" sz="1100" dirty="0" smtClean="0">
                <a:solidFill>
                  <a:srgbClr val="FFFFFF"/>
                </a:solidFill>
                <a:latin typeface="Gill Sans"/>
                <a:cs typeface="Gill Sans"/>
              </a:rPr>
              <a:t>1</a:t>
            </a:r>
            <a:endParaRPr lang="en-US" sz="1100" dirty="0">
              <a:solidFill>
                <a:srgbClr val="FFFFFF"/>
              </a:solidFill>
              <a:latin typeface="Gill Sans"/>
              <a:cs typeface="Gill Sans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5790364" y="67937"/>
            <a:ext cx="206979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>
                <a:solidFill>
                  <a:srgbClr val="BFBFBF"/>
                </a:solidFill>
                <a:latin typeface="DIN-Medium"/>
                <a:ea typeface="ＭＳ Ｐゴシック" charset="0"/>
                <a:cs typeface="DIN-Medium"/>
              </a:rPr>
              <a:t>This free template is provided </a:t>
            </a:r>
            <a:r>
              <a:rPr lang="en-US" sz="1000" dirty="0" smtClean="0">
                <a:solidFill>
                  <a:srgbClr val="BFBFBF"/>
                </a:solidFill>
                <a:latin typeface="DIN-Medium"/>
                <a:ea typeface="ＭＳ Ｐゴシック" charset="0"/>
                <a:cs typeface="DIN-Medium"/>
              </a:rPr>
              <a:t>by</a:t>
            </a:r>
            <a:endParaRPr lang="en-US" sz="1000" dirty="0">
              <a:solidFill>
                <a:srgbClr val="BFBFBF"/>
              </a:solidFill>
              <a:latin typeface="DIN-Medium"/>
              <a:ea typeface="ＭＳ Ｐゴシック" charset="0"/>
              <a:cs typeface="DIN-Medium"/>
            </a:endParaRPr>
          </a:p>
        </p:txBody>
      </p:sp>
    </p:spTree>
    <p:extLst>
      <p:ext uri="{BB962C8B-B14F-4D97-AF65-F5344CB8AC3E}">
        <p14:creationId xmlns:p14="http://schemas.microsoft.com/office/powerpoint/2010/main" val="5582089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McK Measure"/>
          <p:cNvSpPr txBox="1">
            <a:spLocks noChangeArrowheads="1"/>
          </p:cNvSpPr>
          <p:nvPr/>
        </p:nvSpPr>
        <p:spPr bwMode="auto">
          <a:xfrm>
            <a:off x="8861757" y="427494"/>
            <a:ext cx="147019" cy="1692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algn="ctr"/>
            <a:r>
              <a:rPr lang="en-US" sz="1100" dirty="0" smtClean="0">
                <a:solidFill>
                  <a:srgbClr val="FFFFFF"/>
                </a:solidFill>
                <a:latin typeface="Gill Sans"/>
                <a:cs typeface="Gill Sans"/>
              </a:rPr>
              <a:t>2</a:t>
            </a:r>
            <a:endParaRPr lang="en-US" sz="1100" dirty="0">
              <a:solidFill>
                <a:srgbClr val="FFFFFF"/>
              </a:solidFill>
              <a:latin typeface="Gill Sans"/>
              <a:cs typeface="Gill San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267325" y="295070"/>
            <a:ext cx="82863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457280"/>
                </a:solidFill>
                <a:latin typeface="DIN Alternate Bold"/>
                <a:cs typeface="DIN Alternate Bold"/>
              </a:rPr>
              <a:t>SLIDE TITLE</a:t>
            </a:r>
            <a:endParaRPr lang="en-US" sz="2400" b="1" dirty="0">
              <a:solidFill>
                <a:srgbClr val="457280"/>
              </a:solidFill>
              <a:latin typeface="DIN Alternate Bold"/>
              <a:cs typeface="DIN Alternate Bold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770233" y="1030847"/>
            <a:ext cx="2900818" cy="451108"/>
          </a:xfrm>
          <a:prstGeom prst="rect">
            <a:avLst/>
          </a:prstGeom>
          <a:solidFill>
            <a:srgbClr val="22273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4" name="McK Measure"/>
          <p:cNvSpPr txBox="1">
            <a:spLocks noChangeArrowheads="1"/>
          </p:cNvSpPr>
          <p:nvPr/>
        </p:nvSpPr>
        <p:spPr bwMode="auto">
          <a:xfrm>
            <a:off x="4779219" y="1164068"/>
            <a:ext cx="882846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algn="ctr"/>
            <a:r>
              <a:rPr lang="en-US" sz="1200" b="1" dirty="0" smtClean="0">
                <a:solidFill>
                  <a:srgbClr val="FFFFFF"/>
                </a:solidFill>
                <a:latin typeface="DIN-Medium"/>
                <a:cs typeface="DIN-Medium"/>
              </a:rPr>
              <a:t>TEXT</a:t>
            </a:r>
            <a:endParaRPr lang="en-US" sz="1200" b="1" dirty="0">
              <a:solidFill>
                <a:srgbClr val="FFFFFF"/>
              </a:solidFill>
              <a:latin typeface="DIN-Medium"/>
              <a:cs typeface="DIN-Medium"/>
            </a:endParaRPr>
          </a:p>
        </p:txBody>
      </p:sp>
      <p:sp>
        <p:nvSpPr>
          <p:cNvPr id="102" name="McK Measure"/>
          <p:cNvSpPr txBox="1">
            <a:spLocks noChangeArrowheads="1"/>
          </p:cNvSpPr>
          <p:nvPr/>
        </p:nvSpPr>
        <p:spPr bwMode="auto">
          <a:xfrm>
            <a:off x="1551747" y="3408491"/>
            <a:ext cx="882846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marL="176400" indent="-176400">
              <a:buClr>
                <a:schemeClr val="tx1">
                  <a:lumMod val="75000"/>
                  <a:lumOff val="25000"/>
                </a:schemeClr>
              </a:buClr>
              <a:buFont typeface="Arial"/>
              <a:buChar char="•"/>
            </a:pPr>
            <a:r>
              <a:rPr 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Text</a:t>
            </a:r>
            <a:endParaRPr 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cs typeface="DIN-Medium"/>
            </a:endParaRPr>
          </a:p>
        </p:txBody>
      </p:sp>
      <p:sp>
        <p:nvSpPr>
          <p:cNvPr id="103" name="McK Measure"/>
          <p:cNvSpPr txBox="1">
            <a:spLocks noChangeArrowheads="1"/>
          </p:cNvSpPr>
          <p:nvPr/>
        </p:nvSpPr>
        <p:spPr bwMode="auto">
          <a:xfrm>
            <a:off x="1551747" y="2328621"/>
            <a:ext cx="882846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marL="176400" indent="-176400">
              <a:buClr>
                <a:schemeClr val="tx1">
                  <a:lumMod val="75000"/>
                  <a:lumOff val="25000"/>
                </a:schemeClr>
              </a:buClr>
              <a:buFont typeface="Arial"/>
              <a:buChar char="•"/>
            </a:pPr>
            <a:r>
              <a:rPr 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Text</a:t>
            </a:r>
            <a:endParaRPr 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cs typeface="DIN-Medium"/>
            </a:endParaRPr>
          </a:p>
        </p:txBody>
      </p:sp>
      <p:sp>
        <p:nvSpPr>
          <p:cNvPr id="104" name="McK Measure"/>
          <p:cNvSpPr txBox="1">
            <a:spLocks noChangeArrowheads="1"/>
          </p:cNvSpPr>
          <p:nvPr/>
        </p:nvSpPr>
        <p:spPr bwMode="auto">
          <a:xfrm>
            <a:off x="2806276" y="3408491"/>
            <a:ext cx="882846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marL="176400" indent="-176400">
              <a:buClr>
                <a:schemeClr val="tx1">
                  <a:lumMod val="75000"/>
                  <a:lumOff val="25000"/>
                </a:schemeClr>
              </a:buClr>
              <a:buFont typeface="Arial"/>
              <a:buChar char="•"/>
            </a:pPr>
            <a:r>
              <a:rPr 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Text</a:t>
            </a:r>
            <a:endParaRPr 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cs typeface="DIN-Medium"/>
            </a:endParaRPr>
          </a:p>
        </p:txBody>
      </p:sp>
      <p:sp>
        <p:nvSpPr>
          <p:cNvPr id="105" name="McK Measure"/>
          <p:cNvSpPr txBox="1">
            <a:spLocks noChangeArrowheads="1"/>
          </p:cNvSpPr>
          <p:nvPr/>
        </p:nvSpPr>
        <p:spPr bwMode="auto">
          <a:xfrm>
            <a:off x="2806276" y="2328621"/>
            <a:ext cx="882846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marL="176400" indent="-176400">
              <a:buClr>
                <a:schemeClr val="tx1">
                  <a:lumMod val="75000"/>
                  <a:lumOff val="25000"/>
                </a:schemeClr>
              </a:buClr>
              <a:buFont typeface="Arial"/>
              <a:buChar char="•"/>
            </a:pPr>
            <a:r>
              <a:rPr 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Text</a:t>
            </a:r>
            <a:endParaRPr 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cs typeface="DIN-Medium"/>
            </a:endParaRPr>
          </a:p>
        </p:txBody>
      </p:sp>
      <p:sp>
        <p:nvSpPr>
          <p:cNvPr id="106" name="McK Measure"/>
          <p:cNvSpPr txBox="1">
            <a:spLocks noChangeArrowheads="1"/>
          </p:cNvSpPr>
          <p:nvPr/>
        </p:nvSpPr>
        <p:spPr bwMode="auto">
          <a:xfrm>
            <a:off x="4060810" y="3408491"/>
            <a:ext cx="882846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marL="176400" indent="-176400">
              <a:buClr>
                <a:schemeClr val="tx1">
                  <a:lumMod val="75000"/>
                  <a:lumOff val="25000"/>
                </a:schemeClr>
              </a:buClr>
              <a:buFont typeface="Arial"/>
              <a:buChar char="•"/>
            </a:pPr>
            <a:r>
              <a:rPr 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Text</a:t>
            </a:r>
            <a:endParaRPr 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cs typeface="DIN-Medium"/>
            </a:endParaRPr>
          </a:p>
        </p:txBody>
      </p:sp>
      <p:sp>
        <p:nvSpPr>
          <p:cNvPr id="107" name="McK Measure"/>
          <p:cNvSpPr txBox="1">
            <a:spLocks noChangeArrowheads="1"/>
          </p:cNvSpPr>
          <p:nvPr/>
        </p:nvSpPr>
        <p:spPr bwMode="auto">
          <a:xfrm>
            <a:off x="4060810" y="2328621"/>
            <a:ext cx="882846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marL="176400" indent="-176400">
              <a:buClr>
                <a:schemeClr val="tx1">
                  <a:lumMod val="75000"/>
                  <a:lumOff val="25000"/>
                </a:schemeClr>
              </a:buClr>
              <a:buFont typeface="Arial"/>
              <a:buChar char="•"/>
            </a:pPr>
            <a:r>
              <a:rPr 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Text</a:t>
            </a:r>
            <a:endParaRPr 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cs typeface="DIN-Medium"/>
            </a:endParaRPr>
          </a:p>
        </p:txBody>
      </p:sp>
      <p:sp>
        <p:nvSpPr>
          <p:cNvPr id="108" name="McK Measure"/>
          <p:cNvSpPr txBox="1">
            <a:spLocks noChangeArrowheads="1"/>
          </p:cNvSpPr>
          <p:nvPr/>
        </p:nvSpPr>
        <p:spPr bwMode="auto">
          <a:xfrm>
            <a:off x="5311259" y="3408491"/>
            <a:ext cx="882846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marL="176400" indent="-176400">
              <a:buClr>
                <a:schemeClr val="tx1">
                  <a:lumMod val="75000"/>
                  <a:lumOff val="25000"/>
                </a:schemeClr>
              </a:buClr>
              <a:buFont typeface="Arial"/>
              <a:buChar char="•"/>
            </a:pPr>
            <a:r>
              <a:rPr 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Text</a:t>
            </a:r>
            <a:endParaRPr 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cs typeface="DIN-Medium"/>
            </a:endParaRPr>
          </a:p>
        </p:txBody>
      </p:sp>
      <p:sp>
        <p:nvSpPr>
          <p:cNvPr id="109" name="McK Measure"/>
          <p:cNvSpPr txBox="1">
            <a:spLocks noChangeArrowheads="1"/>
          </p:cNvSpPr>
          <p:nvPr/>
        </p:nvSpPr>
        <p:spPr bwMode="auto">
          <a:xfrm>
            <a:off x="5311259" y="2328621"/>
            <a:ext cx="882846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marL="176400" indent="-176400">
              <a:buClr>
                <a:schemeClr val="tx1">
                  <a:lumMod val="75000"/>
                  <a:lumOff val="25000"/>
                </a:schemeClr>
              </a:buClr>
              <a:buFont typeface="Arial"/>
              <a:buChar char="•"/>
            </a:pPr>
            <a:r>
              <a:rPr 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Text</a:t>
            </a:r>
            <a:endParaRPr 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cs typeface="DIN-Medium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2075085" y="1423942"/>
            <a:ext cx="6291116" cy="313027"/>
            <a:chOff x="2472170" y="1423942"/>
            <a:chExt cx="5642562" cy="313027"/>
          </a:xfrm>
        </p:grpSpPr>
        <p:cxnSp>
          <p:nvCxnSpPr>
            <p:cNvPr id="26" name="Straight Connector 25"/>
            <p:cNvCxnSpPr/>
            <p:nvPr/>
          </p:nvCxnSpPr>
          <p:spPr>
            <a:xfrm rot="5400000">
              <a:off x="5293451" y="-1236470"/>
              <a:ext cx="0" cy="5642562"/>
            </a:xfrm>
            <a:prstGeom prst="line">
              <a:avLst/>
            </a:prstGeom>
            <a:ln w="19050" cmpd="sng">
              <a:solidFill>
                <a:srgbClr val="141417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/>
            <p:cNvCxnSpPr/>
            <p:nvPr/>
          </p:nvCxnSpPr>
          <p:spPr>
            <a:xfrm rot="5400000" flipH="1" flipV="1">
              <a:off x="8029177" y="1658710"/>
              <a:ext cx="156514" cy="4"/>
            </a:xfrm>
            <a:prstGeom prst="line">
              <a:avLst/>
            </a:prstGeom>
            <a:ln w="19050" cmpd="sng">
              <a:solidFill>
                <a:srgbClr val="141417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6"/>
            <p:cNvCxnSpPr/>
            <p:nvPr/>
          </p:nvCxnSpPr>
          <p:spPr>
            <a:xfrm rot="5400000" flipH="1" flipV="1">
              <a:off x="2402854" y="1653589"/>
              <a:ext cx="156514" cy="4"/>
            </a:xfrm>
            <a:prstGeom prst="line">
              <a:avLst/>
            </a:prstGeom>
            <a:ln w="19050" cmpd="sng">
              <a:solidFill>
                <a:srgbClr val="141417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/>
            <p:nvPr/>
          </p:nvCxnSpPr>
          <p:spPr>
            <a:xfrm rot="5400000" flipH="1" flipV="1">
              <a:off x="5215193" y="1502197"/>
              <a:ext cx="156514" cy="4"/>
            </a:xfrm>
            <a:prstGeom prst="line">
              <a:avLst/>
            </a:prstGeom>
            <a:ln w="19050" cmpd="sng">
              <a:solidFill>
                <a:srgbClr val="141417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/>
            <p:cNvCxnSpPr/>
            <p:nvPr/>
          </p:nvCxnSpPr>
          <p:spPr>
            <a:xfrm rot="5400000" flipH="1" flipV="1">
              <a:off x="4653384" y="1653589"/>
              <a:ext cx="156514" cy="4"/>
            </a:xfrm>
            <a:prstGeom prst="line">
              <a:avLst/>
            </a:prstGeom>
            <a:ln w="19050" cmpd="sng">
              <a:solidFill>
                <a:srgbClr val="141417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 rot="5400000" flipH="1" flipV="1">
              <a:off x="5778649" y="1653589"/>
              <a:ext cx="156514" cy="4"/>
            </a:xfrm>
            <a:prstGeom prst="line">
              <a:avLst/>
            </a:prstGeom>
            <a:ln w="19050" cmpd="sng">
              <a:solidFill>
                <a:srgbClr val="141417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 rot="5400000" flipH="1" flipV="1">
              <a:off x="6903914" y="1653589"/>
              <a:ext cx="156514" cy="4"/>
            </a:xfrm>
            <a:prstGeom prst="line">
              <a:avLst/>
            </a:prstGeom>
            <a:ln w="19050" cmpd="sng">
              <a:solidFill>
                <a:srgbClr val="141417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/>
          </p:nvCxnSpPr>
          <p:spPr>
            <a:xfrm rot="5400000" flipH="1" flipV="1">
              <a:off x="3528119" y="1653589"/>
              <a:ext cx="156514" cy="4"/>
            </a:xfrm>
            <a:prstGeom prst="line">
              <a:avLst/>
            </a:prstGeom>
            <a:ln w="19050" cmpd="sng">
              <a:solidFill>
                <a:srgbClr val="141417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9" name="Rectangle 88"/>
          <p:cNvSpPr/>
          <p:nvPr/>
        </p:nvSpPr>
        <p:spPr>
          <a:xfrm>
            <a:off x="1497987" y="1686388"/>
            <a:ext cx="1182729" cy="545841"/>
          </a:xfrm>
          <a:prstGeom prst="rect">
            <a:avLst/>
          </a:prstGeom>
          <a:solidFill>
            <a:srgbClr val="45728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2" name="Rectangle 91"/>
          <p:cNvSpPr/>
          <p:nvPr/>
        </p:nvSpPr>
        <p:spPr>
          <a:xfrm>
            <a:off x="2752516" y="1686388"/>
            <a:ext cx="1182729" cy="545841"/>
          </a:xfrm>
          <a:prstGeom prst="rect">
            <a:avLst/>
          </a:prstGeom>
          <a:solidFill>
            <a:srgbClr val="768BA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5" name="Rectangle 94"/>
          <p:cNvSpPr/>
          <p:nvPr/>
        </p:nvSpPr>
        <p:spPr>
          <a:xfrm>
            <a:off x="7766698" y="1686388"/>
            <a:ext cx="1182729" cy="545841"/>
          </a:xfrm>
          <a:prstGeom prst="rect">
            <a:avLst/>
          </a:prstGeom>
          <a:solidFill>
            <a:srgbClr val="768BA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Rectangle 45"/>
          <p:cNvSpPr/>
          <p:nvPr/>
        </p:nvSpPr>
        <p:spPr>
          <a:xfrm>
            <a:off x="4007050" y="1686388"/>
            <a:ext cx="1182729" cy="545841"/>
          </a:xfrm>
          <a:prstGeom prst="rect">
            <a:avLst/>
          </a:prstGeom>
          <a:solidFill>
            <a:srgbClr val="45728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5257499" y="1686388"/>
            <a:ext cx="1182729" cy="545841"/>
          </a:xfrm>
          <a:prstGeom prst="rect">
            <a:avLst/>
          </a:prstGeom>
          <a:solidFill>
            <a:srgbClr val="768BA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Rectangle 48"/>
          <p:cNvSpPr/>
          <p:nvPr/>
        </p:nvSpPr>
        <p:spPr>
          <a:xfrm>
            <a:off x="6512102" y="1686388"/>
            <a:ext cx="1182729" cy="545841"/>
          </a:xfrm>
          <a:prstGeom prst="rect">
            <a:avLst/>
          </a:prstGeom>
          <a:solidFill>
            <a:srgbClr val="45728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7" name="McK Measure"/>
          <p:cNvSpPr txBox="1">
            <a:spLocks noChangeArrowheads="1"/>
          </p:cNvSpPr>
          <p:nvPr/>
        </p:nvSpPr>
        <p:spPr bwMode="auto">
          <a:xfrm>
            <a:off x="1647928" y="1866975"/>
            <a:ext cx="882846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algn="ctr"/>
            <a:r>
              <a:rPr lang="en-US" sz="1200" b="1" dirty="0" smtClean="0">
                <a:solidFill>
                  <a:srgbClr val="FFFFFF"/>
                </a:solidFill>
                <a:latin typeface="DIN-Medium"/>
                <a:cs typeface="DIN-Medium"/>
              </a:rPr>
              <a:t>TEXT</a:t>
            </a:r>
            <a:endParaRPr lang="en-US" sz="1200" b="1" dirty="0">
              <a:solidFill>
                <a:srgbClr val="FFFFFF"/>
              </a:solidFill>
              <a:latin typeface="DIN-Medium"/>
              <a:cs typeface="DIN-Medium"/>
            </a:endParaRPr>
          </a:p>
        </p:txBody>
      </p:sp>
      <p:sp>
        <p:nvSpPr>
          <p:cNvPr id="58" name="McK Measure"/>
          <p:cNvSpPr txBox="1">
            <a:spLocks noChangeArrowheads="1"/>
          </p:cNvSpPr>
          <p:nvPr/>
        </p:nvSpPr>
        <p:spPr bwMode="auto">
          <a:xfrm>
            <a:off x="2902457" y="1866975"/>
            <a:ext cx="882846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algn="ctr"/>
            <a:r>
              <a:rPr lang="en-US" sz="1200" b="1" dirty="0" smtClean="0">
                <a:solidFill>
                  <a:srgbClr val="FFFFFF"/>
                </a:solidFill>
                <a:latin typeface="DIN-Medium"/>
                <a:cs typeface="DIN-Medium"/>
              </a:rPr>
              <a:t>TEXT</a:t>
            </a:r>
            <a:endParaRPr lang="en-US" sz="1200" b="1" dirty="0">
              <a:solidFill>
                <a:srgbClr val="FFFFFF"/>
              </a:solidFill>
              <a:latin typeface="DIN-Medium"/>
              <a:cs typeface="DIN-Medium"/>
            </a:endParaRPr>
          </a:p>
        </p:txBody>
      </p:sp>
      <p:sp>
        <p:nvSpPr>
          <p:cNvPr id="60" name="McK Measure"/>
          <p:cNvSpPr txBox="1">
            <a:spLocks noChangeArrowheads="1"/>
          </p:cNvSpPr>
          <p:nvPr/>
        </p:nvSpPr>
        <p:spPr bwMode="auto">
          <a:xfrm>
            <a:off x="4156991" y="1866975"/>
            <a:ext cx="882846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algn="ctr"/>
            <a:r>
              <a:rPr lang="en-US" sz="1200" b="1" dirty="0" smtClean="0">
                <a:solidFill>
                  <a:srgbClr val="FFFFFF"/>
                </a:solidFill>
                <a:latin typeface="DIN-Medium"/>
                <a:cs typeface="DIN-Medium"/>
              </a:rPr>
              <a:t>TEXT</a:t>
            </a:r>
            <a:endParaRPr lang="en-US" sz="1200" b="1" dirty="0">
              <a:solidFill>
                <a:srgbClr val="FFFFFF"/>
              </a:solidFill>
              <a:latin typeface="DIN-Medium"/>
              <a:cs typeface="DIN-Medium"/>
            </a:endParaRPr>
          </a:p>
        </p:txBody>
      </p:sp>
      <p:sp>
        <p:nvSpPr>
          <p:cNvPr id="61" name="McK Measure"/>
          <p:cNvSpPr txBox="1">
            <a:spLocks noChangeArrowheads="1"/>
          </p:cNvSpPr>
          <p:nvPr/>
        </p:nvSpPr>
        <p:spPr bwMode="auto">
          <a:xfrm>
            <a:off x="5407440" y="1866975"/>
            <a:ext cx="882846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algn="ctr"/>
            <a:r>
              <a:rPr lang="en-US" sz="1200" b="1" dirty="0" smtClean="0">
                <a:solidFill>
                  <a:srgbClr val="FFFFFF"/>
                </a:solidFill>
                <a:latin typeface="DIN-Medium"/>
                <a:cs typeface="DIN-Medium"/>
              </a:rPr>
              <a:t>TEXT</a:t>
            </a:r>
            <a:endParaRPr lang="en-US" sz="1200" b="1" dirty="0">
              <a:solidFill>
                <a:srgbClr val="FFFFFF"/>
              </a:solidFill>
              <a:latin typeface="DIN-Medium"/>
              <a:cs typeface="DIN-Medium"/>
            </a:endParaRPr>
          </a:p>
        </p:txBody>
      </p:sp>
      <p:sp>
        <p:nvSpPr>
          <p:cNvPr id="62" name="McK Measure"/>
          <p:cNvSpPr txBox="1">
            <a:spLocks noChangeArrowheads="1"/>
          </p:cNvSpPr>
          <p:nvPr/>
        </p:nvSpPr>
        <p:spPr bwMode="auto">
          <a:xfrm>
            <a:off x="6662043" y="1866975"/>
            <a:ext cx="882846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algn="ctr"/>
            <a:r>
              <a:rPr lang="en-US" sz="1200" b="1" dirty="0" smtClean="0">
                <a:solidFill>
                  <a:srgbClr val="FFFFFF"/>
                </a:solidFill>
                <a:latin typeface="DIN-Medium"/>
                <a:cs typeface="DIN-Medium"/>
              </a:rPr>
              <a:t>TEXT</a:t>
            </a:r>
            <a:endParaRPr lang="en-US" sz="1200" b="1" dirty="0">
              <a:solidFill>
                <a:srgbClr val="FFFFFF"/>
              </a:solidFill>
              <a:latin typeface="DIN-Medium"/>
              <a:cs typeface="DIN-Medium"/>
            </a:endParaRPr>
          </a:p>
        </p:txBody>
      </p:sp>
      <p:sp>
        <p:nvSpPr>
          <p:cNvPr id="63" name="McK Measure"/>
          <p:cNvSpPr txBox="1">
            <a:spLocks noChangeArrowheads="1"/>
          </p:cNvSpPr>
          <p:nvPr/>
        </p:nvSpPr>
        <p:spPr bwMode="auto">
          <a:xfrm>
            <a:off x="7916639" y="1866975"/>
            <a:ext cx="882846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algn="ctr"/>
            <a:r>
              <a:rPr lang="en-US" sz="1200" b="1" dirty="0" smtClean="0">
                <a:solidFill>
                  <a:srgbClr val="FFFFFF"/>
                </a:solidFill>
                <a:latin typeface="DIN-Medium"/>
                <a:cs typeface="DIN-Medium"/>
              </a:rPr>
              <a:t>TEXT</a:t>
            </a:r>
            <a:endParaRPr lang="en-US" sz="1200" b="1" dirty="0">
              <a:solidFill>
                <a:srgbClr val="FFFFFF"/>
              </a:solidFill>
              <a:latin typeface="DIN-Medium"/>
              <a:cs typeface="DIN-Medium"/>
            </a:endParaRPr>
          </a:p>
        </p:txBody>
      </p:sp>
      <p:sp>
        <p:nvSpPr>
          <p:cNvPr id="65" name="McK Measure"/>
          <p:cNvSpPr txBox="1">
            <a:spLocks noChangeArrowheads="1"/>
          </p:cNvSpPr>
          <p:nvPr/>
        </p:nvSpPr>
        <p:spPr bwMode="auto">
          <a:xfrm>
            <a:off x="6565862" y="3408491"/>
            <a:ext cx="882846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marL="176400" indent="-176400">
              <a:buClr>
                <a:schemeClr val="tx1">
                  <a:lumMod val="75000"/>
                  <a:lumOff val="25000"/>
                </a:schemeClr>
              </a:buClr>
              <a:buFont typeface="Arial"/>
              <a:buChar char="•"/>
            </a:pPr>
            <a:r>
              <a:rPr 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Text</a:t>
            </a:r>
            <a:endParaRPr 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cs typeface="DIN-Medium"/>
            </a:endParaRPr>
          </a:p>
        </p:txBody>
      </p:sp>
      <p:sp>
        <p:nvSpPr>
          <p:cNvPr id="66" name="McK Measure"/>
          <p:cNvSpPr txBox="1">
            <a:spLocks noChangeArrowheads="1"/>
          </p:cNvSpPr>
          <p:nvPr/>
        </p:nvSpPr>
        <p:spPr bwMode="auto">
          <a:xfrm>
            <a:off x="6565862" y="2328621"/>
            <a:ext cx="882846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marL="176400" indent="-176400">
              <a:buClr>
                <a:schemeClr val="tx1">
                  <a:lumMod val="75000"/>
                  <a:lumOff val="25000"/>
                </a:schemeClr>
              </a:buClr>
              <a:buFont typeface="Arial"/>
              <a:buChar char="•"/>
            </a:pPr>
            <a:r>
              <a:rPr 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Text</a:t>
            </a:r>
            <a:endParaRPr 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cs typeface="DIN-Medium"/>
            </a:endParaRPr>
          </a:p>
        </p:txBody>
      </p:sp>
      <p:sp>
        <p:nvSpPr>
          <p:cNvPr id="67" name="McK Measure"/>
          <p:cNvSpPr txBox="1">
            <a:spLocks noChangeArrowheads="1"/>
          </p:cNvSpPr>
          <p:nvPr/>
        </p:nvSpPr>
        <p:spPr bwMode="auto">
          <a:xfrm>
            <a:off x="7820458" y="3408491"/>
            <a:ext cx="882846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marL="176400" indent="-176400">
              <a:buClr>
                <a:schemeClr val="tx1">
                  <a:lumMod val="75000"/>
                  <a:lumOff val="25000"/>
                </a:schemeClr>
              </a:buClr>
              <a:buFont typeface="Arial"/>
              <a:buChar char="•"/>
            </a:pPr>
            <a:r>
              <a:rPr 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Text</a:t>
            </a:r>
            <a:endParaRPr 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cs typeface="DIN-Medium"/>
            </a:endParaRPr>
          </a:p>
        </p:txBody>
      </p:sp>
      <p:sp>
        <p:nvSpPr>
          <p:cNvPr id="68" name="McK Measure"/>
          <p:cNvSpPr txBox="1">
            <a:spLocks noChangeArrowheads="1"/>
          </p:cNvSpPr>
          <p:nvPr/>
        </p:nvSpPr>
        <p:spPr bwMode="auto">
          <a:xfrm>
            <a:off x="7820458" y="2328621"/>
            <a:ext cx="882846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marL="176400" indent="-176400">
              <a:buClr>
                <a:schemeClr val="tx1">
                  <a:lumMod val="75000"/>
                  <a:lumOff val="25000"/>
                </a:schemeClr>
              </a:buClr>
              <a:buFont typeface="Arial"/>
              <a:buChar char="•"/>
            </a:pPr>
            <a:r>
              <a:rPr 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Text</a:t>
            </a:r>
            <a:endParaRPr 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cs typeface="DIN-Medium"/>
            </a:endParaRPr>
          </a:p>
        </p:txBody>
      </p:sp>
      <p:sp>
        <p:nvSpPr>
          <p:cNvPr id="50" name="Rectangle 49"/>
          <p:cNvSpPr/>
          <p:nvPr/>
        </p:nvSpPr>
        <p:spPr>
          <a:xfrm>
            <a:off x="221482" y="2311667"/>
            <a:ext cx="1185994" cy="882845"/>
          </a:xfrm>
          <a:prstGeom prst="rect">
            <a:avLst/>
          </a:prstGeom>
          <a:noFill/>
          <a:ln w="19050" cmpd="sng">
            <a:solidFill>
              <a:srgbClr val="14141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9" name="McK Measure"/>
          <p:cNvSpPr txBox="1">
            <a:spLocks noChangeArrowheads="1"/>
          </p:cNvSpPr>
          <p:nvPr/>
        </p:nvSpPr>
        <p:spPr bwMode="auto">
          <a:xfrm>
            <a:off x="413186" y="2660756"/>
            <a:ext cx="802587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algn="ctr">
              <a:buClr>
                <a:schemeClr val="tx1">
                  <a:lumMod val="75000"/>
                  <a:lumOff val="25000"/>
                </a:schemeClr>
              </a:buClr>
            </a:pPr>
            <a:r>
              <a:rPr 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 Alternate Bold"/>
                <a:cs typeface="DIN Alternate Bold"/>
              </a:rPr>
              <a:t>Text</a:t>
            </a:r>
            <a:endParaRPr 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 Alternate Bold"/>
              <a:cs typeface="DIN Alternate Bold"/>
            </a:endParaRPr>
          </a:p>
        </p:txBody>
      </p:sp>
      <p:sp>
        <p:nvSpPr>
          <p:cNvPr id="70" name="Rectangle 69"/>
          <p:cNvSpPr/>
          <p:nvPr/>
        </p:nvSpPr>
        <p:spPr>
          <a:xfrm>
            <a:off x="213341" y="3425201"/>
            <a:ext cx="1185994" cy="882845"/>
          </a:xfrm>
          <a:prstGeom prst="rect">
            <a:avLst/>
          </a:prstGeom>
          <a:noFill/>
          <a:ln w="19050" cmpd="sng">
            <a:solidFill>
              <a:srgbClr val="14141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McK Measure"/>
          <p:cNvSpPr txBox="1">
            <a:spLocks noChangeArrowheads="1"/>
          </p:cNvSpPr>
          <p:nvPr/>
        </p:nvSpPr>
        <p:spPr bwMode="auto">
          <a:xfrm>
            <a:off x="405045" y="3774290"/>
            <a:ext cx="802587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algn="ctr">
              <a:buClr>
                <a:schemeClr val="tx1">
                  <a:lumMod val="75000"/>
                  <a:lumOff val="25000"/>
                </a:schemeClr>
              </a:buClr>
            </a:pPr>
            <a:r>
              <a:rPr 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 Alternate Bold"/>
                <a:cs typeface="DIN Alternate Bold"/>
              </a:rPr>
              <a:t>Text</a:t>
            </a:r>
            <a:endParaRPr 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 Alternate Bold"/>
              <a:cs typeface="DIN Alternate Bold"/>
            </a:endParaRPr>
          </a:p>
        </p:txBody>
      </p:sp>
      <p:sp>
        <p:nvSpPr>
          <p:cNvPr id="51" name="McK Measure"/>
          <p:cNvSpPr txBox="1">
            <a:spLocks noChangeArrowheads="1"/>
          </p:cNvSpPr>
          <p:nvPr/>
        </p:nvSpPr>
        <p:spPr bwMode="auto">
          <a:xfrm>
            <a:off x="351085" y="721650"/>
            <a:ext cx="8618537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Unit of </a:t>
            </a:r>
            <a:r>
              <a:rPr 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measure</a:t>
            </a:r>
            <a:endParaRPr lang="en-US" sz="14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cs typeface="DIN-Medium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5790364" y="67937"/>
            <a:ext cx="206979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>
                <a:solidFill>
                  <a:srgbClr val="BFBFBF"/>
                </a:solidFill>
                <a:latin typeface="DIN-Medium"/>
                <a:ea typeface="ＭＳ Ｐゴシック" charset="0"/>
                <a:cs typeface="DIN-Medium"/>
              </a:rPr>
              <a:t>This free template is provided </a:t>
            </a:r>
            <a:r>
              <a:rPr lang="en-US" sz="1000" dirty="0" smtClean="0">
                <a:solidFill>
                  <a:srgbClr val="BFBFBF"/>
                </a:solidFill>
                <a:latin typeface="DIN-Medium"/>
                <a:ea typeface="ＭＳ Ｐゴシック" charset="0"/>
                <a:cs typeface="DIN-Medium"/>
              </a:rPr>
              <a:t>by</a:t>
            </a:r>
            <a:endParaRPr lang="en-US" sz="1000" dirty="0">
              <a:solidFill>
                <a:srgbClr val="BFBFBF"/>
              </a:solidFill>
              <a:latin typeface="DIN-Medium"/>
              <a:ea typeface="ＭＳ Ｐゴシック" charset="0"/>
              <a:cs typeface="DIN-Medium"/>
            </a:endParaRPr>
          </a:p>
        </p:txBody>
      </p:sp>
    </p:spTree>
    <p:extLst>
      <p:ext uri="{BB962C8B-B14F-4D97-AF65-F5344CB8AC3E}">
        <p14:creationId xmlns:p14="http://schemas.microsoft.com/office/powerpoint/2010/main" val="39054566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McK Measure"/>
          <p:cNvSpPr txBox="1">
            <a:spLocks noChangeArrowheads="1"/>
          </p:cNvSpPr>
          <p:nvPr/>
        </p:nvSpPr>
        <p:spPr bwMode="auto">
          <a:xfrm>
            <a:off x="8856607" y="427494"/>
            <a:ext cx="147019" cy="1692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algn="ctr"/>
            <a:r>
              <a:rPr lang="en-US" sz="1100" dirty="0" smtClean="0">
                <a:solidFill>
                  <a:srgbClr val="FFFFFF"/>
                </a:solidFill>
                <a:latin typeface="Gill Sans"/>
                <a:cs typeface="Gill Sans"/>
              </a:rPr>
              <a:t>3</a:t>
            </a:r>
            <a:endParaRPr lang="en-US" sz="1100" dirty="0">
              <a:solidFill>
                <a:srgbClr val="FFFFFF"/>
              </a:solidFill>
              <a:latin typeface="Gill Sans"/>
              <a:cs typeface="Gill San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267325" y="295070"/>
            <a:ext cx="46288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457280"/>
                </a:solidFill>
                <a:latin typeface="DIN Alternate Bold"/>
                <a:cs typeface="DIN Alternate Bold"/>
              </a:rPr>
              <a:t>SLIDE TITLE</a:t>
            </a:r>
          </a:p>
        </p:txBody>
      </p:sp>
      <p:sp>
        <p:nvSpPr>
          <p:cNvPr id="103" name="McK Measure"/>
          <p:cNvSpPr txBox="1">
            <a:spLocks noChangeArrowheads="1"/>
          </p:cNvSpPr>
          <p:nvPr/>
        </p:nvSpPr>
        <p:spPr bwMode="auto">
          <a:xfrm>
            <a:off x="266285" y="3076855"/>
            <a:ext cx="882846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marL="176400" indent="-176400">
              <a:buClr>
                <a:schemeClr val="tx1">
                  <a:lumMod val="75000"/>
                  <a:lumOff val="25000"/>
                </a:schemeClr>
              </a:buClr>
              <a:buFont typeface="Arial"/>
              <a:buChar char="•"/>
            </a:pPr>
            <a:r>
              <a:rPr 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Text</a:t>
            </a:r>
            <a:endParaRPr 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cs typeface="DIN-Medium"/>
            </a:endParaRPr>
          </a:p>
        </p:txBody>
      </p:sp>
      <p:sp>
        <p:nvSpPr>
          <p:cNvPr id="107" name="McK Measure"/>
          <p:cNvSpPr txBox="1">
            <a:spLocks noChangeArrowheads="1"/>
          </p:cNvSpPr>
          <p:nvPr/>
        </p:nvSpPr>
        <p:spPr bwMode="auto">
          <a:xfrm>
            <a:off x="2046590" y="3076855"/>
            <a:ext cx="882846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marL="176400" indent="-176400">
              <a:buClr>
                <a:schemeClr val="tx1">
                  <a:lumMod val="75000"/>
                  <a:lumOff val="25000"/>
                </a:schemeClr>
              </a:buClr>
              <a:buFont typeface="Arial"/>
              <a:buChar char="•"/>
            </a:pPr>
            <a:r>
              <a:rPr 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Text</a:t>
            </a:r>
            <a:endParaRPr 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cs typeface="DIN-Medium"/>
            </a:endParaRPr>
          </a:p>
        </p:txBody>
      </p:sp>
      <p:sp>
        <p:nvSpPr>
          <p:cNvPr id="109" name="McK Measure"/>
          <p:cNvSpPr txBox="1">
            <a:spLocks noChangeArrowheads="1"/>
          </p:cNvSpPr>
          <p:nvPr/>
        </p:nvSpPr>
        <p:spPr bwMode="auto">
          <a:xfrm>
            <a:off x="3843661" y="3076855"/>
            <a:ext cx="882846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marL="176400" indent="-176400">
              <a:buClr>
                <a:schemeClr val="tx1">
                  <a:lumMod val="75000"/>
                  <a:lumOff val="25000"/>
                </a:schemeClr>
              </a:buClr>
              <a:buFont typeface="Arial"/>
              <a:buChar char="•"/>
            </a:pPr>
            <a:r>
              <a:rPr 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Text</a:t>
            </a:r>
            <a:endParaRPr 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cs typeface="DIN-Medium"/>
            </a:endParaRPr>
          </a:p>
        </p:txBody>
      </p:sp>
      <p:cxnSp>
        <p:nvCxnSpPr>
          <p:cNvPr id="59" name="Straight Connector 58"/>
          <p:cNvCxnSpPr/>
          <p:nvPr/>
        </p:nvCxnSpPr>
        <p:spPr>
          <a:xfrm rot="5400000" flipH="1" flipV="1">
            <a:off x="4490218" y="2250430"/>
            <a:ext cx="156514" cy="5"/>
          </a:xfrm>
          <a:prstGeom prst="line">
            <a:avLst/>
          </a:prstGeom>
          <a:ln w="19050" cmpd="sng">
            <a:solidFill>
              <a:srgbClr val="141417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7" name="Group 16"/>
          <p:cNvGrpSpPr/>
          <p:nvPr/>
        </p:nvGrpSpPr>
        <p:grpSpPr>
          <a:xfrm>
            <a:off x="975366" y="1519879"/>
            <a:ext cx="7186220" cy="965324"/>
            <a:chOff x="951060" y="771650"/>
            <a:chExt cx="7234832" cy="965319"/>
          </a:xfrm>
        </p:grpSpPr>
        <p:cxnSp>
          <p:nvCxnSpPr>
            <p:cNvPr id="26" name="Straight Connector 25"/>
            <p:cNvCxnSpPr/>
            <p:nvPr/>
          </p:nvCxnSpPr>
          <p:spPr>
            <a:xfrm rot="5400000">
              <a:off x="4568476" y="-2032605"/>
              <a:ext cx="0" cy="7234832"/>
            </a:xfrm>
            <a:prstGeom prst="line">
              <a:avLst/>
            </a:prstGeom>
            <a:ln w="19050" cmpd="sng">
              <a:solidFill>
                <a:srgbClr val="141417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/>
            <p:cNvCxnSpPr/>
            <p:nvPr/>
          </p:nvCxnSpPr>
          <p:spPr>
            <a:xfrm rot="5400000" flipH="1" flipV="1">
              <a:off x="8098278" y="1658709"/>
              <a:ext cx="156514" cy="5"/>
            </a:xfrm>
            <a:prstGeom prst="line">
              <a:avLst/>
            </a:prstGeom>
            <a:ln w="19050" cmpd="sng">
              <a:solidFill>
                <a:srgbClr val="141417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6"/>
            <p:cNvCxnSpPr/>
            <p:nvPr/>
          </p:nvCxnSpPr>
          <p:spPr>
            <a:xfrm rot="5400000" flipH="1" flipV="1">
              <a:off x="884267" y="1653588"/>
              <a:ext cx="156514" cy="5"/>
            </a:xfrm>
            <a:prstGeom prst="line">
              <a:avLst/>
            </a:prstGeom>
            <a:ln w="19050" cmpd="sng">
              <a:solidFill>
                <a:srgbClr val="141417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 rot="5400000" flipH="1" flipV="1">
              <a:off x="4491273" y="849904"/>
              <a:ext cx="156514" cy="5"/>
            </a:xfrm>
            <a:prstGeom prst="line">
              <a:avLst/>
            </a:prstGeom>
            <a:ln w="19050" cmpd="sng">
              <a:solidFill>
                <a:srgbClr val="141417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 rot="5400000" flipH="1" flipV="1">
              <a:off x="6294776" y="1653588"/>
              <a:ext cx="156514" cy="5"/>
            </a:xfrm>
            <a:prstGeom prst="line">
              <a:avLst/>
            </a:prstGeom>
            <a:ln w="19050" cmpd="sng">
              <a:solidFill>
                <a:srgbClr val="141417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/>
          </p:nvCxnSpPr>
          <p:spPr>
            <a:xfrm rot="5400000" flipH="1" flipV="1">
              <a:off x="2687770" y="1653588"/>
              <a:ext cx="156514" cy="5"/>
            </a:xfrm>
            <a:prstGeom prst="line">
              <a:avLst/>
            </a:prstGeom>
            <a:ln w="19050" cmpd="sng">
              <a:solidFill>
                <a:srgbClr val="141417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" name="Group 10"/>
          <p:cNvGrpSpPr/>
          <p:nvPr/>
        </p:nvGrpSpPr>
        <p:grpSpPr>
          <a:xfrm>
            <a:off x="174380" y="2434622"/>
            <a:ext cx="1634701" cy="545841"/>
            <a:chOff x="287393" y="1686388"/>
            <a:chExt cx="1360148" cy="545841"/>
          </a:xfrm>
        </p:grpSpPr>
        <p:sp>
          <p:nvSpPr>
            <p:cNvPr id="89" name="Rectangle 88"/>
            <p:cNvSpPr/>
            <p:nvPr/>
          </p:nvSpPr>
          <p:spPr>
            <a:xfrm>
              <a:off x="287393" y="1686388"/>
              <a:ext cx="1360148" cy="545841"/>
            </a:xfrm>
            <a:prstGeom prst="rect">
              <a:avLst/>
            </a:prstGeom>
            <a:solidFill>
              <a:srgbClr val="457280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McK Measure"/>
            <p:cNvSpPr txBox="1">
              <a:spLocks noChangeArrowheads="1"/>
            </p:cNvSpPr>
            <p:nvPr/>
          </p:nvSpPr>
          <p:spPr bwMode="auto">
            <a:xfrm>
              <a:off x="526044" y="1866975"/>
              <a:ext cx="882846" cy="18466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square" lIns="0" tIns="0" rIns="0" bIns="0">
              <a:spAutoFit/>
            </a:bodyPr>
            <a:lstStyle>
              <a:lvl1pPr defTabSz="895350">
                <a:defRPr sz="2400">
                  <a:solidFill>
                    <a:schemeClr val="tx1"/>
                  </a:solidFill>
                  <a:latin typeface="Times New Roman" charset="0"/>
                  <a:ea typeface="ＭＳ Ｐゴシック" charset="0"/>
                </a:defRPr>
              </a:lvl1pPr>
              <a:lvl2pPr marL="447675" defTabSz="895350">
                <a:defRPr sz="2400">
                  <a:solidFill>
                    <a:schemeClr val="tx1"/>
                  </a:solidFill>
                  <a:latin typeface="Times New Roman" charset="0"/>
                  <a:ea typeface="ＭＳ Ｐゴシック" charset="0"/>
                </a:defRPr>
              </a:lvl2pPr>
              <a:lvl3pPr marL="895350" defTabSz="895350">
                <a:defRPr sz="2400">
                  <a:solidFill>
                    <a:schemeClr val="tx1"/>
                  </a:solidFill>
                  <a:latin typeface="Times New Roman" charset="0"/>
                  <a:ea typeface="ＭＳ Ｐゴシック" charset="0"/>
                </a:defRPr>
              </a:lvl3pPr>
              <a:lvl4pPr marL="1344613" defTabSz="895350">
                <a:defRPr sz="2400">
                  <a:solidFill>
                    <a:schemeClr val="tx1"/>
                  </a:solidFill>
                  <a:latin typeface="Times New Roman" charset="0"/>
                  <a:ea typeface="ＭＳ Ｐゴシック" charset="0"/>
                </a:defRPr>
              </a:lvl4pPr>
              <a:lvl5pPr marL="1792288" defTabSz="895350">
                <a:defRPr sz="2400">
                  <a:solidFill>
                    <a:schemeClr val="tx1"/>
                  </a:solidFill>
                  <a:latin typeface="Times New Roman" charset="0"/>
                  <a:ea typeface="ＭＳ Ｐゴシック" charset="0"/>
                </a:defRPr>
              </a:lvl5pPr>
              <a:lvl6pPr marL="2249488" defTabSz="89535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charset="0"/>
                  <a:ea typeface="ＭＳ Ｐゴシック" charset="0"/>
                </a:defRPr>
              </a:lvl6pPr>
              <a:lvl7pPr marL="2706688" defTabSz="89535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charset="0"/>
                  <a:ea typeface="ＭＳ Ｐゴシック" charset="0"/>
                </a:defRPr>
              </a:lvl7pPr>
              <a:lvl8pPr marL="3163888" defTabSz="89535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charset="0"/>
                  <a:ea typeface="ＭＳ Ｐゴシック" charset="0"/>
                </a:defRPr>
              </a:lvl8pPr>
              <a:lvl9pPr marL="3621088" defTabSz="89535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charset="0"/>
                  <a:ea typeface="ＭＳ Ｐゴシック" charset="0"/>
                </a:defRPr>
              </a:lvl9pPr>
            </a:lstStyle>
            <a:p>
              <a:pPr algn="ctr"/>
              <a:r>
                <a:rPr lang="en-US" sz="1200" b="1" dirty="0" smtClean="0">
                  <a:solidFill>
                    <a:srgbClr val="FFFFFF"/>
                  </a:solidFill>
                  <a:latin typeface="DIN-Medium"/>
                  <a:cs typeface="DIN-Medium"/>
                </a:rPr>
                <a:t>TITLE</a:t>
              </a:r>
              <a:endParaRPr lang="en-US" sz="1200" b="1" dirty="0">
                <a:solidFill>
                  <a:srgbClr val="FFFFFF"/>
                </a:solidFill>
                <a:latin typeface="DIN-Medium"/>
                <a:cs typeface="DIN-Medium"/>
              </a:endParaRP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1954685" y="2434622"/>
            <a:ext cx="1634701" cy="545841"/>
            <a:chOff x="1726714" y="1686388"/>
            <a:chExt cx="1360148" cy="545841"/>
          </a:xfrm>
        </p:grpSpPr>
        <p:sp>
          <p:nvSpPr>
            <p:cNvPr id="92" name="Rectangle 91"/>
            <p:cNvSpPr/>
            <p:nvPr/>
          </p:nvSpPr>
          <p:spPr>
            <a:xfrm>
              <a:off x="1726714" y="1686388"/>
              <a:ext cx="1360148" cy="545841"/>
            </a:xfrm>
            <a:prstGeom prst="rect">
              <a:avLst/>
            </a:prstGeom>
            <a:solidFill>
              <a:srgbClr val="768BA3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McK Measure"/>
            <p:cNvSpPr txBox="1">
              <a:spLocks noChangeArrowheads="1"/>
            </p:cNvSpPr>
            <p:nvPr/>
          </p:nvSpPr>
          <p:spPr bwMode="auto">
            <a:xfrm>
              <a:off x="1965365" y="1866975"/>
              <a:ext cx="882846" cy="18466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square" lIns="0" tIns="0" rIns="0" bIns="0">
              <a:spAutoFit/>
            </a:bodyPr>
            <a:lstStyle>
              <a:lvl1pPr defTabSz="895350">
                <a:defRPr sz="2400">
                  <a:solidFill>
                    <a:schemeClr val="tx1"/>
                  </a:solidFill>
                  <a:latin typeface="Times New Roman" charset="0"/>
                  <a:ea typeface="ＭＳ Ｐゴシック" charset="0"/>
                </a:defRPr>
              </a:lvl1pPr>
              <a:lvl2pPr marL="447675" defTabSz="895350">
                <a:defRPr sz="2400">
                  <a:solidFill>
                    <a:schemeClr val="tx1"/>
                  </a:solidFill>
                  <a:latin typeface="Times New Roman" charset="0"/>
                  <a:ea typeface="ＭＳ Ｐゴシック" charset="0"/>
                </a:defRPr>
              </a:lvl2pPr>
              <a:lvl3pPr marL="895350" defTabSz="895350">
                <a:defRPr sz="2400">
                  <a:solidFill>
                    <a:schemeClr val="tx1"/>
                  </a:solidFill>
                  <a:latin typeface="Times New Roman" charset="0"/>
                  <a:ea typeface="ＭＳ Ｐゴシック" charset="0"/>
                </a:defRPr>
              </a:lvl3pPr>
              <a:lvl4pPr marL="1344613" defTabSz="895350">
                <a:defRPr sz="2400">
                  <a:solidFill>
                    <a:schemeClr val="tx1"/>
                  </a:solidFill>
                  <a:latin typeface="Times New Roman" charset="0"/>
                  <a:ea typeface="ＭＳ Ｐゴシック" charset="0"/>
                </a:defRPr>
              </a:lvl4pPr>
              <a:lvl5pPr marL="1792288" defTabSz="895350">
                <a:defRPr sz="2400">
                  <a:solidFill>
                    <a:schemeClr val="tx1"/>
                  </a:solidFill>
                  <a:latin typeface="Times New Roman" charset="0"/>
                  <a:ea typeface="ＭＳ Ｐゴシック" charset="0"/>
                </a:defRPr>
              </a:lvl5pPr>
              <a:lvl6pPr marL="2249488" defTabSz="89535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charset="0"/>
                  <a:ea typeface="ＭＳ Ｐゴシック" charset="0"/>
                </a:defRPr>
              </a:lvl6pPr>
              <a:lvl7pPr marL="2706688" defTabSz="89535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charset="0"/>
                  <a:ea typeface="ＭＳ Ｐゴシック" charset="0"/>
                </a:defRPr>
              </a:lvl7pPr>
              <a:lvl8pPr marL="3163888" defTabSz="89535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charset="0"/>
                  <a:ea typeface="ＭＳ Ｐゴシック" charset="0"/>
                </a:defRPr>
              </a:lvl8pPr>
              <a:lvl9pPr marL="3621088" defTabSz="89535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charset="0"/>
                  <a:ea typeface="ＭＳ Ｐゴシック" charset="0"/>
                </a:defRPr>
              </a:lvl9pPr>
            </a:lstStyle>
            <a:p>
              <a:pPr algn="ctr"/>
              <a:r>
                <a:rPr lang="en-US" sz="1200" b="1" dirty="0" smtClean="0">
                  <a:solidFill>
                    <a:srgbClr val="FFFFFF"/>
                  </a:solidFill>
                  <a:latin typeface="DIN-Medium"/>
                  <a:cs typeface="DIN-Medium"/>
                </a:rPr>
                <a:t>TITLE</a:t>
              </a:r>
              <a:endParaRPr lang="en-US" sz="1200" b="1" dirty="0">
                <a:solidFill>
                  <a:srgbClr val="FFFFFF"/>
                </a:solidFill>
                <a:latin typeface="DIN-Medium"/>
                <a:cs typeface="DIN-Medium"/>
              </a:endParaRPr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3751756" y="2434622"/>
            <a:ext cx="1634701" cy="545841"/>
            <a:chOff x="4610861" y="1686388"/>
            <a:chExt cx="1360148" cy="545841"/>
          </a:xfrm>
        </p:grpSpPr>
        <p:sp>
          <p:nvSpPr>
            <p:cNvPr id="47" name="Rectangle 46"/>
            <p:cNvSpPr/>
            <p:nvPr/>
          </p:nvSpPr>
          <p:spPr>
            <a:xfrm>
              <a:off x="4610861" y="1686388"/>
              <a:ext cx="1360148" cy="545841"/>
            </a:xfrm>
            <a:prstGeom prst="rect">
              <a:avLst/>
            </a:prstGeom>
            <a:solidFill>
              <a:srgbClr val="457280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McK Measure"/>
            <p:cNvSpPr txBox="1">
              <a:spLocks noChangeArrowheads="1"/>
            </p:cNvSpPr>
            <p:nvPr/>
          </p:nvSpPr>
          <p:spPr bwMode="auto">
            <a:xfrm>
              <a:off x="4849512" y="1866975"/>
              <a:ext cx="882846" cy="18466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square" lIns="0" tIns="0" rIns="0" bIns="0">
              <a:spAutoFit/>
            </a:bodyPr>
            <a:lstStyle>
              <a:lvl1pPr defTabSz="895350">
                <a:defRPr sz="2400">
                  <a:solidFill>
                    <a:schemeClr val="tx1"/>
                  </a:solidFill>
                  <a:latin typeface="Times New Roman" charset="0"/>
                  <a:ea typeface="ＭＳ Ｐゴシック" charset="0"/>
                </a:defRPr>
              </a:lvl1pPr>
              <a:lvl2pPr marL="447675" defTabSz="895350">
                <a:defRPr sz="2400">
                  <a:solidFill>
                    <a:schemeClr val="tx1"/>
                  </a:solidFill>
                  <a:latin typeface="Times New Roman" charset="0"/>
                  <a:ea typeface="ＭＳ Ｐゴシック" charset="0"/>
                </a:defRPr>
              </a:lvl2pPr>
              <a:lvl3pPr marL="895350" defTabSz="895350">
                <a:defRPr sz="2400">
                  <a:solidFill>
                    <a:schemeClr val="tx1"/>
                  </a:solidFill>
                  <a:latin typeface="Times New Roman" charset="0"/>
                  <a:ea typeface="ＭＳ Ｐゴシック" charset="0"/>
                </a:defRPr>
              </a:lvl3pPr>
              <a:lvl4pPr marL="1344613" defTabSz="895350">
                <a:defRPr sz="2400">
                  <a:solidFill>
                    <a:schemeClr val="tx1"/>
                  </a:solidFill>
                  <a:latin typeface="Times New Roman" charset="0"/>
                  <a:ea typeface="ＭＳ Ｐゴシック" charset="0"/>
                </a:defRPr>
              </a:lvl4pPr>
              <a:lvl5pPr marL="1792288" defTabSz="895350">
                <a:defRPr sz="2400">
                  <a:solidFill>
                    <a:schemeClr val="tx1"/>
                  </a:solidFill>
                  <a:latin typeface="Times New Roman" charset="0"/>
                  <a:ea typeface="ＭＳ Ｐゴシック" charset="0"/>
                </a:defRPr>
              </a:lvl5pPr>
              <a:lvl6pPr marL="2249488" defTabSz="89535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charset="0"/>
                  <a:ea typeface="ＭＳ Ｐゴシック" charset="0"/>
                </a:defRPr>
              </a:lvl6pPr>
              <a:lvl7pPr marL="2706688" defTabSz="89535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charset="0"/>
                  <a:ea typeface="ＭＳ Ｐゴシック" charset="0"/>
                </a:defRPr>
              </a:lvl7pPr>
              <a:lvl8pPr marL="3163888" defTabSz="89535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charset="0"/>
                  <a:ea typeface="ＭＳ Ｐゴシック" charset="0"/>
                </a:defRPr>
              </a:lvl8pPr>
              <a:lvl9pPr marL="3621088" defTabSz="89535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charset="0"/>
                  <a:ea typeface="ＭＳ Ｐゴシック" charset="0"/>
                </a:defRPr>
              </a:lvl9pPr>
            </a:lstStyle>
            <a:p>
              <a:pPr algn="ctr"/>
              <a:r>
                <a:rPr lang="en-US" sz="1200" b="1" dirty="0" smtClean="0">
                  <a:solidFill>
                    <a:srgbClr val="FFFFFF"/>
                  </a:solidFill>
                  <a:latin typeface="DIN-Medium"/>
                  <a:cs typeface="DIN-Medium"/>
                </a:rPr>
                <a:t>TITLE</a:t>
              </a:r>
              <a:endParaRPr lang="en-US" sz="1200" b="1" dirty="0">
                <a:solidFill>
                  <a:srgbClr val="FFFFFF"/>
                </a:solidFill>
                <a:latin typeface="DIN-Medium"/>
                <a:cs typeface="DIN-Medium"/>
              </a:endParaRP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5543558" y="2434622"/>
            <a:ext cx="1634701" cy="545841"/>
            <a:chOff x="6057065" y="1686388"/>
            <a:chExt cx="1360148" cy="545841"/>
          </a:xfrm>
        </p:grpSpPr>
        <p:sp>
          <p:nvSpPr>
            <p:cNvPr id="49" name="Rectangle 48"/>
            <p:cNvSpPr/>
            <p:nvPr/>
          </p:nvSpPr>
          <p:spPr>
            <a:xfrm>
              <a:off x="6057065" y="1686388"/>
              <a:ext cx="1360148" cy="545841"/>
            </a:xfrm>
            <a:prstGeom prst="rect">
              <a:avLst/>
            </a:prstGeom>
            <a:solidFill>
              <a:srgbClr val="768BA3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McK Measure"/>
            <p:cNvSpPr txBox="1">
              <a:spLocks noChangeArrowheads="1"/>
            </p:cNvSpPr>
            <p:nvPr/>
          </p:nvSpPr>
          <p:spPr bwMode="auto">
            <a:xfrm>
              <a:off x="6295716" y="1866975"/>
              <a:ext cx="882846" cy="18466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square" lIns="0" tIns="0" rIns="0" bIns="0">
              <a:spAutoFit/>
            </a:bodyPr>
            <a:lstStyle>
              <a:lvl1pPr defTabSz="895350">
                <a:defRPr sz="2400">
                  <a:solidFill>
                    <a:schemeClr val="tx1"/>
                  </a:solidFill>
                  <a:latin typeface="Times New Roman" charset="0"/>
                  <a:ea typeface="ＭＳ Ｐゴシック" charset="0"/>
                </a:defRPr>
              </a:lvl1pPr>
              <a:lvl2pPr marL="447675" defTabSz="895350">
                <a:defRPr sz="2400">
                  <a:solidFill>
                    <a:schemeClr val="tx1"/>
                  </a:solidFill>
                  <a:latin typeface="Times New Roman" charset="0"/>
                  <a:ea typeface="ＭＳ Ｐゴシック" charset="0"/>
                </a:defRPr>
              </a:lvl2pPr>
              <a:lvl3pPr marL="895350" defTabSz="895350">
                <a:defRPr sz="2400">
                  <a:solidFill>
                    <a:schemeClr val="tx1"/>
                  </a:solidFill>
                  <a:latin typeface="Times New Roman" charset="0"/>
                  <a:ea typeface="ＭＳ Ｐゴシック" charset="0"/>
                </a:defRPr>
              </a:lvl3pPr>
              <a:lvl4pPr marL="1344613" defTabSz="895350">
                <a:defRPr sz="2400">
                  <a:solidFill>
                    <a:schemeClr val="tx1"/>
                  </a:solidFill>
                  <a:latin typeface="Times New Roman" charset="0"/>
                  <a:ea typeface="ＭＳ Ｐゴシック" charset="0"/>
                </a:defRPr>
              </a:lvl4pPr>
              <a:lvl5pPr marL="1792288" defTabSz="895350">
                <a:defRPr sz="2400">
                  <a:solidFill>
                    <a:schemeClr val="tx1"/>
                  </a:solidFill>
                  <a:latin typeface="Times New Roman" charset="0"/>
                  <a:ea typeface="ＭＳ Ｐゴシック" charset="0"/>
                </a:defRPr>
              </a:lvl5pPr>
              <a:lvl6pPr marL="2249488" defTabSz="89535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charset="0"/>
                  <a:ea typeface="ＭＳ Ｐゴシック" charset="0"/>
                </a:defRPr>
              </a:lvl6pPr>
              <a:lvl7pPr marL="2706688" defTabSz="89535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charset="0"/>
                  <a:ea typeface="ＭＳ Ｐゴシック" charset="0"/>
                </a:defRPr>
              </a:lvl7pPr>
              <a:lvl8pPr marL="3163888" defTabSz="89535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charset="0"/>
                  <a:ea typeface="ＭＳ Ｐゴシック" charset="0"/>
                </a:defRPr>
              </a:lvl8pPr>
              <a:lvl9pPr marL="3621088" defTabSz="89535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charset="0"/>
                  <a:ea typeface="ＭＳ Ｐゴシック" charset="0"/>
                </a:defRPr>
              </a:lvl9pPr>
            </a:lstStyle>
            <a:p>
              <a:pPr algn="ctr"/>
              <a:r>
                <a:rPr lang="en-US" sz="1200" b="1" dirty="0">
                  <a:solidFill>
                    <a:srgbClr val="FFFFFF"/>
                  </a:solidFill>
                  <a:latin typeface="DIN-Medium"/>
                  <a:cs typeface="DIN-Medium"/>
                </a:rPr>
                <a:t>TITLE</a:t>
              </a: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7334921" y="2434622"/>
            <a:ext cx="1634701" cy="545841"/>
            <a:chOff x="7496459" y="1686388"/>
            <a:chExt cx="1360148" cy="545841"/>
          </a:xfrm>
        </p:grpSpPr>
        <p:sp>
          <p:nvSpPr>
            <p:cNvPr id="95" name="Rectangle 94"/>
            <p:cNvSpPr/>
            <p:nvPr/>
          </p:nvSpPr>
          <p:spPr>
            <a:xfrm>
              <a:off x="7496459" y="1686388"/>
              <a:ext cx="1360148" cy="545841"/>
            </a:xfrm>
            <a:prstGeom prst="rect">
              <a:avLst/>
            </a:prstGeom>
            <a:solidFill>
              <a:srgbClr val="457280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McK Measure"/>
            <p:cNvSpPr txBox="1">
              <a:spLocks noChangeArrowheads="1"/>
            </p:cNvSpPr>
            <p:nvPr/>
          </p:nvSpPr>
          <p:spPr bwMode="auto">
            <a:xfrm>
              <a:off x="7735110" y="1866975"/>
              <a:ext cx="882846" cy="18466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square" lIns="0" tIns="0" rIns="0" bIns="0">
              <a:spAutoFit/>
            </a:bodyPr>
            <a:lstStyle>
              <a:lvl1pPr defTabSz="895350">
                <a:defRPr sz="2400">
                  <a:solidFill>
                    <a:schemeClr val="tx1"/>
                  </a:solidFill>
                  <a:latin typeface="Times New Roman" charset="0"/>
                  <a:ea typeface="ＭＳ Ｐゴシック" charset="0"/>
                </a:defRPr>
              </a:lvl1pPr>
              <a:lvl2pPr marL="447675" defTabSz="895350">
                <a:defRPr sz="2400">
                  <a:solidFill>
                    <a:schemeClr val="tx1"/>
                  </a:solidFill>
                  <a:latin typeface="Times New Roman" charset="0"/>
                  <a:ea typeface="ＭＳ Ｐゴシック" charset="0"/>
                </a:defRPr>
              </a:lvl2pPr>
              <a:lvl3pPr marL="895350" defTabSz="895350">
                <a:defRPr sz="2400">
                  <a:solidFill>
                    <a:schemeClr val="tx1"/>
                  </a:solidFill>
                  <a:latin typeface="Times New Roman" charset="0"/>
                  <a:ea typeface="ＭＳ Ｐゴシック" charset="0"/>
                </a:defRPr>
              </a:lvl3pPr>
              <a:lvl4pPr marL="1344613" defTabSz="895350">
                <a:defRPr sz="2400">
                  <a:solidFill>
                    <a:schemeClr val="tx1"/>
                  </a:solidFill>
                  <a:latin typeface="Times New Roman" charset="0"/>
                  <a:ea typeface="ＭＳ Ｐゴシック" charset="0"/>
                </a:defRPr>
              </a:lvl4pPr>
              <a:lvl5pPr marL="1792288" defTabSz="895350">
                <a:defRPr sz="2400">
                  <a:solidFill>
                    <a:schemeClr val="tx1"/>
                  </a:solidFill>
                  <a:latin typeface="Times New Roman" charset="0"/>
                  <a:ea typeface="ＭＳ Ｐゴシック" charset="0"/>
                </a:defRPr>
              </a:lvl5pPr>
              <a:lvl6pPr marL="2249488" defTabSz="89535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charset="0"/>
                  <a:ea typeface="ＭＳ Ｐゴシック" charset="0"/>
                </a:defRPr>
              </a:lvl6pPr>
              <a:lvl7pPr marL="2706688" defTabSz="89535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charset="0"/>
                  <a:ea typeface="ＭＳ Ｐゴシック" charset="0"/>
                </a:defRPr>
              </a:lvl7pPr>
              <a:lvl8pPr marL="3163888" defTabSz="89535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charset="0"/>
                  <a:ea typeface="ＭＳ Ｐゴシック" charset="0"/>
                </a:defRPr>
              </a:lvl8pPr>
              <a:lvl9pPr marL="3621088" defTabSz="89535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charset="0"/>
                  <a:ea typeface="ＭＳ Ｐゴシック" charset="0"/>
                </a:defRPr>
              </a:lvl9pPr>
            </a:lstStyle>
            <a:p>
              <a:pPr algn="ctr"/>
              <a:r>
                <a:rPr lang="en-US" sz="1200" b="1" dirty="0">
                  <a:solidFill>
                    <a:srgbClr val="FFFFFF"/>
                  </a:solidFill>
                  <a:latin typeface="DIN-Medium"/>
                  <a:cs typeface="DIN-Medium"/>
                </a:rPr>
                <a:t>TITLE</a:t>
              </a:r>
            </a:p>
          </p:txBody>
        </p:sp>
      </p:grpSp>
      <p:sp>
        <p:nvSpPr>
          <p:cNvPr id="66" name="McK Measure"/>
          <p:cNvSpPr txBox="1">
            <a:spLocks noChangeArrowheads="1"/>
          </p:cNvSpPr>
          <p:nvPr/>
        </p:nvSpPr>
        <p:spPr bwMode="auto">
          <a:xfrm>
            <a:off x="5635463" y="3076855"/>
            <a:ext cx="882846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marL="176400" indent="-176400">
              <a:buClr>
                <a:schemeClr val="tx1">
                  <a:lumMod val="75000"/>
                  <a:lumOff val="25000"/>
                </a:schemeClr>
              </a:buClr>
              <a:buFont typeface="Arial"/>
              <a:buChar char="•"/>
            </a:pPr>
            <a:r>
              <a:rPr 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Text</a:t>
            </a:r>
            <a:endParaRPr 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cs typeface="DIN-Medium"/>
            </a:endParaRPr>
          </a:p>
        </p:txBody>
      </p:sp>
      <p:sp>
        <p:nvSpPr>
          <p:cNvPr id="68" name="McK Measure"/>
          <p:cNvSpPr txBox="1">
            <a:spLocks noChangeArrowheads="1"/>
          </p:cNvSpPr>
          <p:nvPr/>
        </p:nvSpPr>
        <p:spPr bwMode="auto">
          <a:xfrm>
            <a:off x="7426826" y="3076855"/>
            <a:ext cx="882846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marL="176400" indent="-176400">
              <a:buClr>
                <a:schemeClr val="tx1">
                  <a:lumMod val="75000"/>
                  <a:lumOff val="25000"/>
                </a:schemeClr>
              </a:buClr>
              <a:buFont typeface="Arial"/>
              <a:buChar char="•"/>
            </a:pPr>
            <a:r>
              <a:rPr 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Text</a:t>
            </a:r>
            <a:endParaRPr 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cs typeface="DIN-Medium"/>
            </a:endParaRPr>
          </a:p>
        </p:txBody>
      </p:sp>
      <p:sp>
        <p:nvSpPr>
          <p:cNvPr id="72" name="Rectangle 71"/>
          <p:cNvSpPr/>
          <p:nvPr/>
        </p:nvSpPr>
        <p:spPr>
          <a:xfrm>
            <a:off x="181958" y="2980463"/>
            <a:ext cx="1627123" cy="1853329"/>
          </a:xfrm>
          <a:prstGeom prst="rect">
            <a:avLst/>
          </a:prstGeom>
          <a:noFill/>
          <a:ln w="19050" cmpd="sng">
            <a:solidFill>
              <a:srgbClr val="45728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4" name="Rectangle 73"/>
          <p:cNvSpPr/>
          <p:nvPr/>
        </p:nvSpPr>
        <p:spPr>
          <a:xfrm>
            <a:off x="1961593" y="2980463"/>
            <a:ext cx="1627123" cy="1853329"/>
          </a:xfrm>
          <a:prstGeom prst="rect">
            <a:avLst/>
          </a:prstGeom>
          <a:noFill/>
          <a:ln w="19050" cmpd="sng">
            <a:solidFill>
              <a:srgbClr val="768BA3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5" name="Rectangle 74"/>
          <p:cNvSpPr/>
          <p:nvPr/>
        </p:nvSpPr>
        <p:spPr>
          <a:xfrm>
            <a:off x="3754798" y="2980463"/>
            <a:ext cx="1627123" cy="1853329"/>
          </a:xfrm>
          <a:prstGeom prst="rect">
            <a:avLst/>
          </a:prstGeom>
          <a:noFill/>
          <a:ln w="19050" cmpd="sng">
            <a:solidFill>
              <a:srgbClr val="45728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6" name="Rectangle 75"/>
          <p:cNvSpPr/>
          <p:nvPr/>
        </p:nvSpPr>
        <p:spPr>
          <a:xfrm>
            <a:off x="5545522" y="2980463"/>
            <a:ext cx="1627123" cy="1853329"/>
          </a:xfrm>
          <a:prstGeom prst="rect">
            <a:avLst/>
          </a:prstGeom>
          <a:noFill/>
          <a:ln w="19050" cmpd="sng">
            <a:solidFill>
              <a:srgbClr val="768BA3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8" name="Rectangle 77"/>
          <p:cNvSpPr/>
          <p:nvPr/>
        </p:nvSpPr>
        <p:spPr>
          <a:xfrm>
            <a:off x="7338727" y="2980463"/>
            <a:ext cx="1627123" cy="1853329"/>
          </a:xfrm>
          <a:prstGeom prst="rect">
            <a:avLst/>
          </a:prstGeom>
          <a:noFill/>
          <a:ln w="19050" cmpd="sng">
            <a:solidFill>
              <a:srgbClr val="45728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3118526" y="1665376"/>
            <a:ext cx="2900818" cy="545841"/>
          </a:xfrm>
          <a:prstGeom prst="rect">
            <a:avLst/>
          </a:prstGeom>
          <a:solidFill>
            <a:srgbClr val="22273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4" name="McK Measure"/>
          <p:cNvSpPr txBox="1">
            <a:spLocks noChangeArrowheads="1"/>
          </p:cNvSpPr>
          <p:nvPr/>
        </p:nvSpPr>
        <p:spPr bwMode="auto">
          <a:xfrm>
            <a:off x="4127512" y="1845963"/>
            <a:ext cx="882846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algn="ctr"/>
            <a:r>
              <a:rPr lang="en-US" sz="1200" b="1" dirty="0" smtClean="0">
                <a:solidFill>
                  <a:srgbClr val="FFFFFF"/>
                </a:solidFill>
                <a:latin typeface="DIN-Medium"/>
                <a:cs typeface="DIN-Medium"/>
              </a:rPr>
              <a:t>TEXT</a:t>
            </a:r>
            <a:endParaRPr lang="en-US" sz="1200" b="1" dirty="0">
              <a:solidFill>
                <a:srgbClr val="FFFFFF"/>
              </a:solidFill>
              <a:latin typeface="DIN-Medium"/>
              <a:cs typeface="DIN-Medium"/>
            </a:endParaRPr>
          </a:p>
        </p:txBody>
      </p:sp>
      <p:sp>
        <p:nvSpPr>
          <p:cNvPr id="80" name="Rectangle 79"/>
          <p:cNvSpPr/>
          <p:nvPr/>
        </p:nvSpPr>
        <p:spPr>
          <a:xfrm>
            <a:off x="3118526" y="1004778"/>
            <a:ext cx="2900818" cy="545841"/>
          </a:xfrm>
          <a:prstGeom prst="rect">
            <a:avLst/>
          </a:prstGeom>
          <a:solidFill>
            <a:srgbClr val="14141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1" name="McK Measure"/>
          <p:cNvSpPr txBox="1">
            <a:spLocks noChangeArrowheads="1"/>
          </p:cNvSpPr>
          <p:nvPr/>
        </p:nvSpPr>
        <p:spPr bwMode="auto">
          <a:xfrm>
            <a:off x="4127512" y="1185365"/>
            <a:ext cx="882846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algn="ctr"/>
            <a:r>
              <a:rPr lang="en-US" sz="1200" b="1" dirty="0" smtClean="0">
                <a:solidFill>
                  <a:srgbClr val="FFFFFF"/>
                </a:solidFill>
                <a:latin typeface="DIN-Medium"/>
                <a:cs typeface="DIN-Medium"/>
              </a:rPr>
              <a:t>TEXT</a:t>
            </a:r>
            <a:endParaRPr lang="en-US" sz="1200" b="1" dirty="0">
              <a:solidFill>
                <a:srgbClr val="FFFFFF"/>
              </a:solidFill>
              <a:latin typeface="DIN-Medium"/>
              <a:cs typeface="DIN-Medium"/>
            </a:endParaRPr>
          </a:p>
        </p:txBody>
      </p:sp>
      <p:sp>
        <p:nvSpPr>
          <p:cNvPr id="46" name="McK Measure"/>
          <p:cNvSpPr txBox="1">
            <a:spLocks noChangeArrowheads="1"/>
          </p:cNvSpPr>
          <p:nvPr/>
        </p:nvSpPr>
        <p:spPr bwMode="auto">
          <a:xfrm>
            <a:off x="351086" y="721650"/>
            <a:ext cx="4814432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Unit of </a:t>
            </a:r>
            <a:r>
              <a:rPr 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measure</a:t>
            </a:r>
            <a:endParaRPr lang="en-US" sz="14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cs typeface="DIN-Medium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5790364" y="67937"/>
            <a:ext cx="206979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>
                <a:solidFill>
                  <a:srgbClr val="BFBFBF"/>
                </a:solidFill>
                <a:latin typeface="DIN-Medium"/>
                <a:ea typeface="ＭＳ Ｐゴシック" charset="0"/>
                <a:cs typeface="DIN-Medium"/>
              </a:rPr>
              <a:t>This free template is provided </a:t>
            </a:r>
            <a:r>
              <a:rPr lang="en-US" sz="1000" dirty="0" smtClean="0">
                <a:solidFill>
                  <a:srgbClr val="BFBFBF"/>
                </a:solidFill>
                <a:latin typeface="DIN-Medium"/>
                <a:ea typeface="ＭＳ Ｐゴシック" charset="0"/>
                <a:cs typeface="DIN-Medium"/>
              </a:rPr>
              <a:t>by</a:t>
            </a:r>
            <a:endParaRPr lang="en-US" sz="1000" dirty="0">
              <a:solidFill>
                <a:srgbClr val="BFBFBF"/>
              </a:solidFill>
              <a:latin typeface="DIN-Medium"/>
              <a:ea typeface="ＭＳ Ｐゴシック" charset="0"/>
              <a:cs typeface="DIN-Medium"/>
            </a:endParaRPr>
          </a:p>
        </p:txBody>
      </p:sp>
    </p:spTree>
    <p:extLst>
      <p:ext uri="{BB962C8B-B14F-4D97-AF65-F5344CB8AC3E}">
        <p14:creationId xmlns:p14="http://schemas.microsoft.com/office/powerpoint/2010/main" val="22587459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McK Measure"/>
          <p:cNvSpPr txBox="1">
            <a:spLocks noChangeArrowheads="1"/>
          </p:cNvSpPr>
          <p:nvPr/>
        </p:nvSpPr>
        <p:spPr bwMode="auto">
          <a:xfrm>
            <a:off x="8861757" y="427494"/>
            <a:ext cx="147019" cy="1692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algn="ctr"/>
            <a:r>
              <a:rPr lang="en-US" sz="1100" dirty="0" smtClean="0">
                <a:solidFill>
                  <a:srgbClr val="FFFFFF"/>
                </a:solidFill>
                <a:latin typeface="Gill Sans"/>
                <a:cs typeface="Gill Sans"/>
              </a:rPr>
              <a:t>4</a:t>
            </a:r>
            <a:endParaRPr lang="en-US" sz="1100" dirty="0">
              <a:solidFill>
                <a:srgbClr val="FFFFFF"/>
              </a:solidFill>
              <a:latin typeface="Gill Sans"/>
              <a:cs typeface="Gill San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267326" y="295070"/>
            <a:ext cx="30431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400" dirty="0">
                <a:solidFill>
                  <a:srgbClr val="457280"/>
                </a:solidFill>
                <a:latin typeface="DIN Alternate Bold"/>
                <a:cs typeface="DIN Alternate Bold"/>
              </a:rPr>
              <a:t>TEAM STRUCTURE </a:t>
            </a:r>
          </a:p>
        </p:txBody>
      </p:sp>
      <p:sp>
        <p:nvSpPr>
          <p:cNvPr id="50" name="McK Measure"/>
          <p:cNvSpPr txBox="1">
            <a:spLocks noChangeArrowheads="1"/>
          </p:cNvSpPr>
          <p:nvPr/>
        </p:nvSpPr>
        <p:spPr bwMode="auto">
          <a:xfrm>
            <a:off x="512845" y="2892189"/>
            <a:ext cx="916192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marL="176400" indent="-176400">
              <a:buClr>
                <a:schemeClr val="tx1">
                  <a:lumMod val="75000"/>
                  <a:lumOff val="25000"/>
                </a:schemeClr>
              </a:buClr>
              <a:buFont typeface="Arial"/>
              <a:buChar char="•"/>
            </a:pPr>
            <a:r>
              <a:rPr 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Text</a:t>
            </a:r>
            <a:endParaRPr 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cs typeface="DIN-Medium"/>
            </a:endParaRPr>
          </a:p>
        </p:txBody>
      </p:sp>
      <p:sp>
        <p:nvSpPr>
          <p:cNvPr id="51" name="McK Measure"/>
          <p:cNvSpPr txBox="1">
            <a:spLocks noChangeArrowheads="1"/>
          </p:cNvSpPr>
          <p:nvPr/>
        </p:nvSpPr>
        <p:spPr bwMode="auto">
          <a:xfrm>
            <a:off x="2967460" y="2892189"/>
            <a:ext cx="916192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marL="176400" indent="-176400">
              <a:buClr>
                <a:schemeClr val="tx1">
                  <a:lumMod val="75000"/>
                  <a:lumOff val="25000"/>
                </a:schemeClr>
              </a:buClr>
              <a:buFont typeface="Arial"/>
              <a:buChar char="•"/>
            </a:pPr>
            <a:r>
              <a:rPr 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Text</a:t>
            </a:r>
            <a:endParaRPr 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cs typeface="DIN-Medium"/>
            </a:endParaRPr>
          </a:p>
        </p:txBody>
      </p:sp>
      <p:sp>
        <p:nvSpPr>
          <p:cNvPr id="56" name="Rectangle 55"/>
          <p:cNvSpPr/>
          <p:nvPr/>
        </p:nvSpPr>
        <p:spPr>
          <a:xfrm>
            <a:off x="417469" y="2470334"/>
            <a:ext cx="1696446" cy="372816"/>
          </a:xfrm>
          <a:prstGeom prst="rect">
            <a:avLst/>
          </a:prstGeom>
          <a:solidFill>
            <a:srgbClr val="457280"/>
          </a:solidFill>
          <a:ln>
            <a:solidFill>
              <a:srgbClr val="45728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McK Measure"/>
          <p:cNvSpPr txBox="1">
            <a:spLocks noChangeArrowheads="1"/>
          </p:cNvSpPr>
          <p:nvPr/>
        </p:nvSpPr>
        <p:spPr bwMode="auto">
          <a:xfrm>
            <a:off x="519705" y="2554249"/>
            <a:ext cx="1491975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algn="ctr"/>
            <a:r>
              <a:rPr lang="en-US" sz="1200" b="1" dirty="0" smtClean="0">
                <a:solidFill>
                  <a:srgbClr val="FFFFFF"/>
                </a:solidFill>
                <a:latin typeface="DIN-Medium"/>
                <a:cs typeface="DIN-Medium"/>
              </a:rPr>
              <a:t>SUBSIDIARY CO.</a:t>
            </a:r>
            <a:endParaRPr lang="en-US" sz="1200" b="1" dirty="0">
              <a:solidFill>
                <a:srgbClr val="FFFFFF"/>
              </a:solidFill>
              <a:latin typeface="DIN-Medium"/>
              <a:cs typeface="DIN-Medium"/>
            </a:endParaRPr>
          </a:p>
        </p:txBody>
      </p:sp>
      <p:sp>
        <p:nvSpPr>
          <p:cNvPr id="61" name="Rectangle 60"/>
          <p:cNvSpPr/>
          <p:nvPr/>
        </p:nvSpPr>
        <p:spPr>
          <a:xfrm>
            <a:off x="2872084" y="2470334"/>
            <a:ext cx="1696446" cy="372816"/>
          </a:xfrm>
          <a:prstGeom prst="rect">
            <a:avLst/>
          </a:prstGeom>
          <a:solidFill>
            <a:srgbClr val="768BA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3" name="McK Measure"/>
          <p:cNvSpPr txBox="1">
            <a:spLocks noChangeArrowheads="1"/>
          </p:cNvSpPr>
          <p:nvPr/>
        </p:nvSpPr>
        <p:spPr bwMode="auto">
          <a:xfrm>
            <a:off x="3169742" y="2554249"/>
            <a:ext cx="1101131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algn="ctr"/>
            <a:r>
              <a:rPr lang="en-US" sz="1200" b="1" dirty="0" smtClean="0">
                <a:solidFill>
                  <a:srgbClr val="FFFFFF"/>
                </a:solidFill>
                <a:latin typeface="DIN-Medium"/>
                <a:cs typeface="DIN-Medium"/>
              </a:rPr>
              <a:t>CLIENT</a:t>
            </a:r>
            <a:endParaRPr lang="en-US" sz="1200" b="1" dirty="0">
              <a:solidFill>
                <a:srgbClr val="FFFFFF"/>
              </a:solidFill>
              <a:latin typeface="DIN-Medium"/>
              <a:cs typeface="DIN-Medium"/>
            </a:endParaRPr>
          </a:p>
        </p:txBody>
      </p:sp>
      <p:sp>
        <p:nvSpPr>
          <p:cNvPr id="76" name="Rectangle 75"/>
          <p:cNvSpPr/>
          <p:nvPr/>
        </p:nvSpPr>
        <p:spPr>
          <a:xfrm>
            <a:off x="425333" y="2843151"/>
            <a:ext cx="1688582" cy="1990642"/>
          </a:xfrm>
          <a:prstGeom prst="rect">
            <a:avLst/>
          </a:prstGeom>
          <a:noFill/>
          <a:ln w="19050" cmpd="sng">
            <a:solidFill>
              <a:srgbClr val="45728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8" name="Rectangle 77"/>
          <p:cNvSpPr/>
          <p:nvPr/>
        </p:nvSpPr>
        <p:spPr>
          <a:xfrm>
            <a:off x="2879253" y="2843151"/>
            <a:ext cx="1688582" cy="1990642"/>
          </a:xfrm>
          <a:prstGeom prst="rect">
            <a:avLst/>
          </a:prstGeom>
          <a:noFill/>
          <a:ln w="19050" cmpd="sng">
            <a:solidFill>
              <a:srgbClr val="768BA3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5" name="McK Measure"/>
          <p:cNvSpPr txBox="1">
            <a:spLocks noChangeArrowheads="1"/>
          </p:cNvSpPr>
          <p:nvPr/>
        </p:nvSpPr>
        <p:spPr bwMode="auto">
          <a:xfrm>
            <a:off x="4656042" y="2892189"/>
            <a:ext cx="916192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marL="176400" indent="-176400">
              <a:buClr>
                <a:schemeClr val="tx1">
                  <a:lumMod val="75000"/>
                  <a:lumOff val="25000"/>
                </a:schemeClr>
              </a:buClr>
              <a:buFont typeface="Arial"/>
              <a:buChar char="•"/>
            </a:pPr>
            <a:r>
              <a:rPr 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Text</a:t>
            </a:r>
            <a:endParaRPr 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cs typeface="DIN-Medium"/>
            </a:endParaRPr>
          </a:p>
        </p:txBody>
      </p:sp>
      <p:sp>
        <p:nvSpPr>
          <p:cNvPr id="88" name="Rectangle 87"/>
          <p:cNvSpPr/>
          <p:nvPr/>
        </p:nvSpPr>
        <p:spPr>
          <a:xfrm>
            <a:off x="4565767" y="2470334"/>
            <a:ext cx="1696446" cy="372816"/>
          </a:xfrm>
          <a:prstGeom prst="rect">
            <a:avLst/>
          </a:prstGeom>
          <a:solidFill>
            <a:srgbClr val="768BA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9" name="McK Measure"/>
          <p:cNvSpPr txBox="1">
            <a:spLocks noChangeArrowheads="1"/>
          </p:cNvSpPr>
          <p:nvPr/>
        </p:nvSpPr>
        <p:spPr bwMode="auto">
          <a:xfrm>
            <a:off x="4858323" y="2554249"/>
            <a:ext cx="1101131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algn="ctr"/>
            <a:r>
              <a:rPr lang="en-US" sz="1200" b="1" dirty="0" smtClean="0">
                <a:solidFill>
                  <a:srgbClr val="FFFFFF"/>
                </a:solidFill>
                <a:latin typeface="DIN-Medium"/>
                <a:cs typeface="DIN-Medium"/>
              </a:rPr>
              <a:t>MCKINSEY</a:t>
            </a:r>
            <a:endParaRPr lang="en-US" sz="1200" b="1" dirty="0">
              <a:solidFill>
                <a:srgbClr val="FFFFFF"/>
              </a:solidFill>
              <a:latin typeface="DIN-Medium"/>
              <a:cs typeface="DIN-Medium"/>
            </a:endParaRPr>
          </a:p>
        </p:txBody>
      </p:sp>
      <p:sp>
        <p:nvSpPr>
          <p:cNvPr id="91" name="Rectangle 90"/>
          <p:cNvSpPr/>
          <p:nvPr/>
        </p:nvSpPr>
        <p:spPr>
          <a:xfrm>
            <a:off x="4567835" y="2843151"/>
            <a:ext cx="1688582" cy="1990642"/>
          </a:xfrm>
          <a:prstGeom prst="rect">
            <a:avLst/>
          </a:prstGeom>
          <a:noFill/>
          <a:ln w="19050" cmpd="sng">
            <a:solidFill>
              <a:srgbClr val="768BA3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2" name="Left-Right Arrow 91"/>
          <p:cNvSpPr/>
          <p:nvPr/>
        </p:nvSpPr>
        <p:spPr>
          <a:xfrm>
            <a:off x="6323710" y="3678455"/>
            <a:ext cx="662037" cy="431728"/>
          </a:xfrm>
          <a:prstGeom prst="leftRightArrow">
            <a:avLst/>
          </a:prstGeom>
          <a:solidFill>
            <a:srgbClr val="22273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4" name="McK Measure"/>
          <p:cNvSpPr txBox="1">
            <a:spLocks noChangeArrowheads="1"/>
          </p:cNvSpPr>
          <p:nvPr/>
        </p:nvSpPr>
        <p:spPr bwMode="auto">
          <a:xfrm>
            <a:off x="7125463" y="2892189"/>
            <a:ext cx="916192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marL="176400" indent="-176400">
              <a:buClr>
                <a:schemeClr val="tx1">
                  <a:lumMod val="75000"/>
                  <a:lumOff val="25000"/>
                </a:schemeClr>
              </a:buClr>
              <a:buFont typeface="Arial"/>
              <a:buChar char="•"/>
            </a:pPr>
            <a:r>
              <a:rPr 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Text</a:t>
            </a:r>
            <a:endParaRPr 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cs typeface="DIN-Medium"/>
            </a:endParaRPr>
          </a:p>
        </p:txBody>
      </p:sp>
      <p:sp>
        <p:nvSpPr>
          <p:cNvPr id="97" name="Rectangle 96"/>
          <p:cNvSpPr/>
          <p:nvPr/>
        </p:nvSpPr>
        <p:spPr>
          <a:xfrm>
            <a:off x="7030087" y="2470334"/>
            <a:ext cx="1696446" cy="372816"/>
          </a:xfrm>
          <a:prstGeom prst="rect">
            <a:avLst/>
          </a:prstGeom>
          <a:solidFill>
            <a:srgbClr val="457280"/>
          </a:solidFill>
          <a:ln>
            <a:solidFill>
              <a:srgbClr val="45728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8" name="McK Measure"/>
          <p:cNvSpPr txBox="1">
            <a:spLocks noChangeArrowheads="1"/>
          </p:cNvSpPr>
          <p:nvPr/>
        </p:nvSpPr>
        <p:spPr bwMode="auto">
          <a:xfrm>
            <a:off x="7327745" y="2554249"/>
            <a:ext cx="1101131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algn="ctr"/>
            <a:r>
              <a:rPr lang="en-US" sz="1200" b="1" dirty="0" smtClean="0">
                <a:solidFill>
                  <a:srgbClr val="FFFFFF"/>
                </a:solidFill>
                <a:latin typeface="DIN-Medium"/>
                <a:cs typeface="DIN-Medium"/>
              </a:rPr>
              <a:t>EXPERT GROUP</a:t>
            </a:r>
            <a:endParaRPr lang="en-US" sz="1200" b="1" dirty="0">
              <a:solidFill>
                <a:srgbClr val="FFFFFF"/>
              </a:solidFill>
              <a:latin typeface="DIN-Medium"/>
              <a:cs typeface="DIN-Medium"/>
            </a:endParaRPr>
          </a:p>
        </p:txBody>
      </p:sp>
      <p:sp>
        <p:nvSpPr>
          <p:cNvPr id="100" name="Rectangle 99"/>
          <p:cNvSpPr/>
          <p:nvPr/>
        </p:nvSpPr>
        <p:spPr>
          <a:xfrm>
            <a:off x="7037951" y="2843151"/>
            <a:ext cx="1688582" cy="1990642"/>
          </a:xfrm>
          <a:prstGeom prst="rect">
            <a:avLst/>
          </a:prstGeom>
          <a:noFill/>
          <a:ln w="19050" cmpd="sng">
            <a:solidFill>
              <a:srgbClr val="45728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>
            <a:off x="4568363" y="2470334"/>
            <a:ext cx="0" cy="372816"/>
          </a:xfrm>
          <a:prstGeom prst="line">
            <a:avLst/>
          </a:prstGeom>
          <a:ln>
            <a:solidFill>
              <a:schemeClr val="bg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1" name="McK Measure"/>
          <p:cNvSpPr txBox="1">
            <a:spLocks noChangeArrowheads="1"/>
          </p:cNvSpPr>
          <p:nvPr/>
        </p:nvSpPr>
        <p:spPr bwMode="auto">
          <a:xfrm>
            <a:off x="3003997" y="1333000"/>
            <a:ext cx="916192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marL="176400" indent="-176400">
              <a:buClr>
                <a:schemeClr val="tx1">
                  <a:lumMod val="75000"/>
                  <a:lumOff val="25000"/>
                </a:schemeClr>
              </a:buClr>
              <a:buFont typeface="Arial"/>
              <a:buChar char="•"/>
            </a:pPr>
            <a:r>
              <a:rPr 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Text</a:t>
            </a:r>
            <a:endParaRPr 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cs typeface="DIN-Medium"/>
            </a:endParaRPr>
          </a:p>
        </p:txBody>
      </p:sp>
      <p:grpSp>
        <p:nvGrpSpPr>
          <p:cNvPr id="102" name="Group 101"/>
          <p:cNvGrpSpPr/>
          <p:nvPr/>
        </p:nvGrpSpPr>
        <p:grpSpPr>
          <a:xfrm>
            <a:off x="2878785" y="857536"/>
            <a:ext cx="3377632" cy="380134"/>
            <a:chOff x="287393" y="1769242"/>
            <a:chExt cx="2708061" cy="380134"/>
          </a:xfrm>
        </p:grpSpPr>
        <p:sp>
          <p:nvSpPr>
            <p:cNvPr id="103" name="Rectangle 102"/>
            <p:cNvSpPr/>
            <p:nvPr/>
          </p:nvSpPr>
          <p:spPr>
            <a:xfrm>
              <a:off x="287393" y="1769242"/>
              <a:ext cx="2708061" cy="380134"/>
            </a:xfrm>
            <a:prstGeom prst="rect">
              <a:avLst/>
            </a:prstGeom>
            <a:solidFill>
              <a:srgbClr val="22273A"/>
            </a:solidFill>
            <a:ln>
              <a:solidFill>
                <a:srgbClr val="457280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4" name="McK Measure"/>
            <p:cNvSpPr txBox="1">
              <a:spLocks noChangeArrowheads="1"/>
            </p:cNvSpPr>
            <p:nvPr/>
          </p:nvSpPr>
          <p:spPr bwMode="auto">
            <a:xfrm>
              <a:off x="1007214" y="1866975"/>
              <a:ext cx="1275472" cy="18466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square" lIns="0" tIns="0" rIns="0" bIns="0">
              <a:spAutoFit/>
            </a:bodyPr>
            <a:lstStyle>
              <a:lvl1pPr defTabSz="895350">
                <a:defRPr sz="2400">
                  <a:solidFill>
                    <a:schemeClr val="tx1"/>
                  </a:solidFill>
                  <a:latin typeface="Times New Roman" charset="0"/>
                  <a:ea typeface="ＭＳ Ｐゴシック" charset="0"/>
                </a:defRPr>
              </a:lvl1pPr>
              <a:lvl2pPr marL="447675" defTabSz="895350">
                <a:defRPr sz="2400">
                  <a:solidFill>
                    <a:schemeClr val="tx1"/>
                  </a:solidFill>
                  <a:latin typeface="Times New Roman" charset="0"/>
                  <a:ea typeface="ＭＳ Ｐゴシック" charset="0"/>
                </a:defRPr>
              </a:lvl2pPr>
              <a:lvl3pPr marL="895350" defTabSz="895350">
                <a:defRPr sz="2400">
                  <a:solidFill>
                    <a:schemeClr val="tx1"/>
                  </a:solidFill>
                  <a:latin typeface="Times New Roman" charset="0"/>
                  <a:ea typeface="ＭＳ Ｐゴシック" charset="0"/>
                </a:defRPr>
              </a:lvl3pPr>
              <a:lvl4pPr marL="1344613" defTabSz="895350">
                <a:defRPr sz="2400">
                  <a:solidFill>
                    <a:schemeClr val="tx1"/>
                  </a:solidFill>
                  <a:latin typeface="Times New Roman" charset="0"/>
                  <a:ea typeface="ＭＳ Ｐゴシック" charset="0"/>
                </a:defRPr>
              </a:lvl4pPr>
              <a:lvl5pPr marL="1792288" defTabSz="895350">
                <a:defRPr sz="2400">
                  <a:solidFill>
                    <a:schemeClr val="tx1"/>
                  </a:solidFill>
                  <a:latin typeface="Times New Roman" charset="0"/>
                  <a:ea typeface="ＭＳ Ｐゴシック" charset="0"/>
                </a:defRPr>
              </a:lvl5pPr>
              <a:lvl6pPr marL="2249488" defTabSz="89535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charset="0"/>
                  <a:ea typeface="ＭＳ Ｐゴシック" charset="0"/>
                </a:defRPr>
              </a:lvl6pPr>
              <a:lvl7pPr marL="2706688" defTabSz="89535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charset="0"/>
                  <a:ea typeface="ＭＳ Ｐゴシック" charset="0"/>
                </a:defRPr>
              </a:lvl7pPr>
              <a:lvl8pPr marL="3163888" defTabSz="89535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charset="0"/>
                  <a:ea typeface="ＭＳ Ｐゴシック" charset="0"/>
                </a:defRPr>
              </a:lvl8pPr>
              <a:lvl9pPr marL="3621088" defTabSz="89535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charset="0"/>
                  <a:ea typeface="ＭＳ Ｐゴシック" charset="0"/>
                </a:defRPr>
              </a:lvl9pPr>
            </a:lstStyle>
            <a:p>
              <a:pPr algn="ctr"/>
              <a:r>
                <a:rPr lang="en-US" sz="1200" b="1" dirty="0" smtClean="0">
                  <a:solidFill>
                    <a:srgbClr val="FFFFFF"/>
                  </a:solidFill>
                  <a:latin typeface="DIN-Medium"/>
                  <a:cs typeface="DIN-Medium"/>
                </a:rPr>
                <a:t>STEERING COMMITTEE</a:t>
              </a:r>
              <a:endParaRPr lang="en-US" sz="1200" b="1" dirty="0">
                <a:solidFill>
                  <a:srgbClr val="FFFFFF"/>
                </a:solidFill>
                <a:latin typeface="DIN-Medium"/>
                <a:cs typeface="DIN-Medium"/>
              </a:endParaRPr>
            </a:p>
          </p:txBody>
        </p:sp>
      </p:grpSp>
      <p:sp>
        <p:nvSpPr>
          <p:cNvPr id="105" name="Rectangle 104"/>
          <p:cNvSpPr/>
          <p:nvPr/>
        </p:nvSpPr>
        <p:spPr>
          <a:xfrm>
            <a:off x="2879253" y="1229803"/>
            <a:ext cx="3377164" cy="1088678"/>
          </a:xfrm>
          <a:prstGeom prst="rect">
            <a:avLst/>
          </a:prstGeom>
          <a:noFill/>
          <a:ln w="19050" cmpd="sng">
            <a:solidFill>
              <a:srgbClr val="22273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06" name="Straight Connector 105"/>
          <p:cNvCxnSpPr/>
          <p:nvPr/>
        </p:nvCxnSpPr>
        <p:spPr>
          <a:xfrm>
            <a:off x="4567835" y="2338801"/>
            <a:ext cx="695" cy="116141"/>
          </a:xfrm>
          <a:prstGeom prst="line">
            <a:avLst/>
          </a:prstGeom>
          <a:ln>
            <a:solidFill>
              <a:srgbClr val="457280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7" name="Left-Right Arrow 106"/>
          <p:cNvSpPr/>
          <p:nvPr/>
        </p:nvSpPr>
        <p:spPr>
          <a:xfrm>
            <a:off x="2169407" y="3678455"/>
            <a:ext cx="662037" cy="431728"/>
          </a:xfrm>
          <a:prstGeom prst="leftRightArrow">
            <a:avLst/>
          </a:prstGeom>
          <a:solidFill>
            <a:srgbClr val="22273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TextBox 31"/>
          <p:cNvSpPr txBox="1"/>
          <p:nvPr/>
        </p:nvSpPr>
        <p:spPr>
          <a:xfrm>
            <a:off x="5790364" y="67937"/>
            <a:ext cx="206979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>
                <a:solidFill>
                  <a:srgbClr val="BFBFBF"/>
                </a:solidFill>
                <a:latin typeface="DIN-Medium"/>
                <a:ea typeface="ＭＳ Ｐゴシック" charset="0"/>
                <a:cs typeface="DIN-Medium"/>
              </a:rPr>
              <a:t>This free template is provided </a:t>
            </a:r>
            <a:r>
              <a:rPr lang="en-US" sz="1000" dirty="0" smtClean="0">
                <a:solidFill>
                  <a:srgbClr val="BFBFBF"/>
                </a:solidFill>
                <a:latin typeface="DIN-Medium"/>
                <a:ea typeface="ＭＳ Ｐゴシック" charset="0"/>
                <a:cs typeface="DIN-Medium"/>
              </a:rPr>
              <a:t>by</a:t>
            </a:r>
            <a:endParaRPr lang="en-US" sz="1000" dirty="0">
              <a:solidFill>
                <a:srgbClr val="BFBFBF"/>
              </a:solidFill>
              <a:latin typeface="DIN-Medium"/>
              <a:ea typeface="ＭＳ Ｐゴシック" charset="0"/>
              <a:cs typeface="DIN-Medium"/>
            </a:endParaRPr>
          </a:p>
        </p:txBody>
      </p:sp>
    </p:spTree>
    <p:extLst>
      <p:ext uri="{BB962C8B-B14F-4D97-AF65-F5344CB8AC3E}">
        <p14:creationId xmlns:p14="http://schemas.microsoft.com/office/powerpoint/2010/main" val="335226161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1454</TotalTime>
  <Words>107</Words>
  <Application>Microsoft Macintosh PowerPoint</Application>
  <PresentationFormat>On-screen Show (16:9)</PresentationFormat>
  <Paragraphs>73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apple</dc:creator>
  <cp:lastModifiedBy>Priyan</cp:lastModifiedBy>
  <cp:revision>240</cp:revision>
  <dcterms:created xsi:type="dcterms:W3CDTF">2018-03-23T05:18:20Z</dcterms:created>
  <dcterms:modified xsi:type="dcterms:W3CDTF">2018-06-01T04:54:38Z</dcterms:modified>
</cp:coreProperties>
</file>