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85" r:id="rId2"/>
    <p:sldId id="297" r:id="rId3"/>
    <p:sldId id="298" r:id="rId4"/>
    <p:sldId id="299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82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Straight Connector 44"/>
          <p:cNvCxnSpPr/>
          <p:nvPr/>
        </p:nvCxnSpPr>
        <p:spPr>
          <a:xfrm>
            <a:off x="4439954" y="1704344"/>
            <a:ext cx="0" cy="2965445"/>
          </a:xfrm>
          <a:prstGeom prst="line">
            <a:avLst/>
          </a:prstGeom>
          <a:ln w="19050" cmpd="sng"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Pentagon 30"/>
          <p:cNvSpPr/>
          <p:nvPr/>
        </p:nvSpPr>
        <p:spPr>
          <a:xfrm>
            <a:off x="4110517" y="1240548"/>
            <a:ext cx="4726552" cy="727576"/>
          </a:xfrm>
          <a:prstGeom prst="homePlate">
            <a:avLst>
              <a:gd name="adj" fmla="val 30863"/>
            </a:avLst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/>
          <p:nvPr/>
        </p:nvCxnSpPr>
        <p:spPr>
          <a:xfrm>
            <a:off x="384062" y="1704344"/>
            <a:ext cx="0" cy="2965445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entagon 5"/>
          <p:cNvSpPr/>
          <p:nvPr/>
        </p:nvSpPr>
        <p:spPr>
          <a:xfrm>
            <a:off x="369930" y="1240548"/>
            <a:ext cx="4283819" cy="727576"/>
          </a:xfrm>
          <a:prstGeom prst="homePlate">
            <a:avLst>
              <a:gd name="adj" fmla="val 31735"/>
            </a:avLst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523862" y="211839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1963519" y="1488900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33" name="McK Measure"/>
          <p:cNvSpPr txBox="1">
            <a:spLocks noChangeArrowheads="1"/>
          </p:cNvSpPr>
          <p:nvPr/>
        </p:nvSpPr>
        <p:spPr bwMode="auto">
          <a:xfrm>
            <a:off x="6136127" y="1488900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4569649" y="211839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4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7325" y="295070"/>
            <a:ext cx="2728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FLOW </a:t>
            </a:r>
            <a:r>
              <a:rPr lang="en-US" sz="2400" b="1" dirty="0" smtClean="0">
                <a:solidFill>
                  <a:srgbClr val="457280"/>
                </a:solidFill>
                <a:latin typeface="DIN Alternate Bold"/>
                <a:cs typeface="DIN Alternate Bold"/>
              </a:rPr>
              <a:t>2 TITLE</a:t>
            </a:r>
            <a:endParaRPr lang="en-US" sz="2400" b="1" dirty="0">
              <a:solidFill>
                <a:srgbClr val="457280"/>
              </a:solidFill>
              <a:latin typeface="DIN Alternate Bold"/>
              <a:cs typeface="DIN Alternate Bold"/>
            </a:endParaRPr>
          </a:p>
        </p:txBody>
      </p:sp>
      <p:sp>
        <p:nvSpPr>
          <p:cNvPr id="17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2838122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393163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/>
          <p:cNvCxnSpPr/>
          <p:nvPr/>
        </p:nvCxnSpPr>
        <p:spPr>
          <a:xfrm>
            <a:off x="6363955" y="1588908"/>
            <a:ext cx="0" cy="3084469"/>
          </a:xfrm>
          <a:prstGeom prst="line">
            <a:avLst/>
          </a:prstGeom>
          <a:ln w="19050" cmpd="sng">
            <a:solidFill>
              <a:srgbClr val="768BA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Pentagon 15"/>
          <p:cNvSpPr/>
          <p:nvPr/>
        </p:nvSpPr>
        <p:spPr>
          <a:xfrm>
            <a:off x="6232714" y="1125112"/>
            <a:ext cx="2657076" cy="727576"/>
          </a:xfrm>
          <a:prstGeom prst="homePlate">
            <a:avLst>
              <a:gd name="adj" fmla="val 31735"/>
            </a:avLst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entagon 5"/>
          <p:cNvSpPr/>
          <p:nvPr/>
        </p:nvSpPr>
        <p:spPr>
          <a:xfrm>
            <a:off x="3958076" y="1125112"/>
            <a:ext cx="2628400" cy="727576"/>
          </a:xfrm>
          <a:prstGeom prst="homePlate">
            <a:avLst>
              <a:gd name="adj" fmla="val 31735"/>
            </a:avLst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>
            <a:off x="4068206" y="1588908"/>
            <a:ext cx="0" cy="3084469"/>
          </a:xfrm>
          <a:prstGeom prst="line">
            <a:avLst/>
          </a:prstGeom>
          <a:ln w="19050" cmpd="sng"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Pentagon 30"/>
          <p:cNvSpPr/>
          <p:nvPr/>
        </p:nvSpPr>
        <p:spPr>
          <a:xfrm>
            <a:off x="1948230" y="1125112"/>
            <a:ext cx="2332370" cy="727576"/>
          </a:xfrm>
          <a:prstGeom prst="homePlate">
            <a:avLst>
              <a:gd name="adj" fmla="val 30863"/>
            </a:avLst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/>
          <p:cNvCxnSpPr/>
          <p:nvPr/>
        </p:nvCxnSpPr>
        <p:spPr>
          <a:xfrm>
            <a:off x="1957233" y="1588908"/>
            <a:ext cx="0" cy="3084469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2079271" y="195503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2542030" y="1373464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33" name="McK Measure"/>
          <p:cNvSpPr txBox="1">
            <a:spLocks noChangeArrowheads="1"/>
          </p:cNvSpPr>
          <p:nvPr/>
        </p:nvSpPr>
        <p:spPr bwMode="auto">
          <a:xfrm>
            <a:off x="7158683" y="1373464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4189021" y="195503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4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2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18" name="McK Measure"/>
          <p:cNvSpPr txBox="1">
            <a:spLocks noChangeArrowheads="1"/>
          </p:cNvSpPr>
          <p:nvPr/>
        </p:nvSpPr>
        <p:spPr bwMode="auto">
          <a:xfrm>
            <a:off x="4832233" y="1373464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6489175" y="1955031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2850" y="1861933"/>
            <a:ext cx="1535497" cy="882845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McK Measure"/>
          <p:cNvSpPr txBox="1">
            <a:spLocks noChangeArrowheads="1"/>
          </p:cNvSpPr>
          <p:nvPr/>
        </p:nvSpPr>
        <p:spPr bwMode="auto">
          <a:xfrm>
            <a:off x="629175" y="221102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67325" y="295070"/>
            <a:ext cx="22073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FLOW 3 TITLE</a:t>
            </a:r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229588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1897367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Straight Connector 38"/>
          <p:cNvCxnSpPr/>
          <p:nvPr/>
        </p:nvCxnSpPr>
        <p:spPr>
          <a:xfrm>
            <a:off x="1678492" y="1684898"/>
            <a:ext cx="0" cy="3084469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383625" y="1684898"/>
            <a:ext cx="0" cy="3084469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160678" y="1684898"/>
            <a:ext cx="0" cy="3084469"/>
          </a:xfrm>
          <a:prstGeom prst="line">
            <a:avLst/>
          </a:prstGeom>
          <a:ln w="19050" cmpd="sng"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27977" y="1684898"/>
            <a:ext cx="0" cy="3084469"/>
          </a:xfrm>
          <a:prstGeom prst="line">
            <a:avLst/>
          </a:prstGeom>
          <a:ln w="19050" cmpd="sng">
            <a:solidFill>
              <a:srgbClr val="768BA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Pentagon 15"/>
          <p:cNvSpPr/>
          <p:nvPr/>
        </p:nvSpPr>
        <p:spPr>
          <a:xfrm>
            <a:off x="6603511" y="1133964"/>
            <a:ext cx="2320978" cy="727576"/>
          </a:xfrm>
          <a:prstGeom prst="homePlate">
            <a:avLst>
              <a:gd name="adj" fmla="val 31735"/>
            </a:avLst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entagon 5"/>
          <p:cNvSpPr/>
          <p:nvPr/>
        </p:nvSpPr>
        <p:spPr>
          <a:xfrm>
            <a:off x="4852481" y="1133964"/>
            <a:ext cx="2295929" cy="727576"/>
          </a:xfrm>
          <a:prstGeom prst="homePlate">
            <a:avLst>
              <a:gd name="adj" fmla="val 31735"/>
            </a:avLst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Pentagon 30"/>
          <p:cNvSpPr/>
          <p:nvPr/>
        </p:nvSpPr>
        <p:spPr>
          <a:xfrm>
            <a:off x="3342873" y="1133964"/>
            <a:ext cx="2037345" cy="727576"/>
          </a:xfrm>
          <a:prstGeom prst="homePlate">
            <a:avLst>
              <a:gd name="adj" fmla="val 30863"/>
            </a:avLst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1805470" y="196388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3936673" y="138231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33" name="McK Measure"/>
          <p:cNvSpPr txBox="1">
            <a:spLocks noChangeArrowheads="1"/>
          </p:cNvSpPr>
          <p:nvPr/>
        </p:nvSpPr>
        <p:spPr bwMode="auto">
          <a:xfrm>
            <a:off x="7549784" y="138231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3499881" y="196388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4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3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18" name="McK Measure"/>
          <p:cNvSpPr txBox="1">
            <a:spLocks noChangeArrowheads="1"/>
          </p:cNvSpPr>
          <p:nvPr/>
        </p:nvSpPr>
        <p:spPr bwMode="auto">
          <a:xfrm>
            <a:off x="5720665" y="138231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02850" y="1861933"/>
            <a:ext cx="1304593" cy="882845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513723" y="221102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5270361" y="196388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36" name="Pentagon 35"/>
          <p:cNvSpPr/>
          <p:nvPr/>
        </p:nvSpPr>
        <p:spPr>
          <a:xfrm>
            <a:off x="1669611" y="1133964"/>
            <a:ext cx="1936842" cy="727576"/>
          </a:xfrm>
          <a:prstGeom prst="homePlate">
            <a:avLst>
              <a:gd name="adj" fmla="val 30863"/>
            </a:avLst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2114795" y="138231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67326" y="295070"/>
            <a:ext cx="2876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FLOW 4 TITLE</a:t>
            </a:r>
          </a:p>
        </p:txBody>
      </p:sp>
      <p:sp>
        <p:nvSpPr>
          <p:cNvPr id="26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299178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9056956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Straight Connector 38"/>
          <p:cNvCxnSpPr/>
          <p:nvPr/>
        </p:nvCxnSpPr>
        <p:spPr>
          <a:xfrm>
            <a:off x="1678492" y="1684898"/>
            <a:ext cx="0" cy="3084469"/>
          </a:xfrm>
          <a:prstGeom prst="line">
            <a:avLst/>
          </a:prstGeom>
          <a:ln w="19050" cmpd="sng"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383625" y="1684898"/>
            <a:ext cx="0" cy="3084469"/>
          </a:xfrm>
          <a:prstGeom prst="line">
            <a:avLst/>
          </a:prstGeom>
          <a:ln w="19050" cmpd="sng">
            <a:solidFill>
              <a:srgbClr val="45728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160678" y="1684898"/>
            <a:ext cx="0" cy="3084469"/>
          </a:xfrm>
          <a:prstGeom prst="line">
            <a:avLst/>
          </a:prstGeom>
          <a:ln w="19050" cmpd="sng">
            <a:solidFill>
              <a:srgbClr val="768BA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27977" y="1684898"/>
            <a:ext cx="0" cy="3084469"/>
          </a:xfrm>
          <a:prstGeom prst="line">
            <a:avLst/>
          </a:prstGeom>
          <a:ln w="19050" cmpd="sng">
            <a:solidFill>
              <a:srgbClr val="141417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Pentagon 5"/>
          <p:cNvSpPr/>
          <p:nvPr/>
        </p:nvSpPr>
        <p:spPr>
          <a:xfrm>
            <a:off x="4852481" y="1132078"/>
            <a:ext cx="2295929" cy="727576"/>
          </a:xfrm>
          <a:prstGeom prst="homePlate">
            <a:avLst>
              <a:gd name="adj" fmla="val 31735"/>
            </a:avLst>
          </a:prstGeom>
          <a:solidFill>
            <a:srgbClr val="768B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Pentagon 30"/>
          <p:cNvSpPr/>
          <p:nvPr/>
        </p:nvSpPr>
        <p:spPr>
          <a:xfrm>
            <a:off x="3342873" y="1133964"/>
            <a:ext cx="2037345" cy="727576"/>
          </a:xfrm>
          <a:prstGeom prst="homePlate">
            <a:avLst>
              <a:gd name="adj" fmla="val 30863"/>
            </a:avLst>
          </a:prstGeom>
          <a:solidFill>
            <a:srgbClr val="45728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1813611" y="200459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3936673" y="138231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3508022" y="200459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4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4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18" name="McK Measure"/>
          <p:cNvSpPr txBox="1">
            <a:spLocks noChangeArrowheads="1"/>
          </p:cNvSpPr>
          <p:nvPr/>
        </p:nvSpPr>
        <p:spPr bwMode="auto">
          <a:xfrm>
            <a:off x="5720665" y="1378297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10991" y="1902643"/>
            <a:ext cx="1304593" cy="882845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521864" y="2251732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5278502" y="200459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36" name="Pentagon 35"/>
          <p:cNvSpPr/>
          <p:nvPr/>
        </p:nvSpPr>
        <p:spPr>
          <a:xfrm>
            <a:off x="1669611" y="1133964"/>
            <a:ext cx="1936842" cy="727576"/>
          </a:xfrm>
          <a:prstGeom prst="homePlate">
            <a:avLst>
              <a:gd name="adj" fmla="val 30863"/>
            </a:avLst>
          </a:prstGeom>
          <a:solidFill>
            <a:srgbClr val="2227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2114795" y="138231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rgbClr val="FFFFFF"/>
                </a:solidFill>
                <a:latin typeface="DIN Alternate Bold"/>
                <a:cs typeface="DIN Alternate Bold"/>
              </a:rPr>
              <a:t>HEADER</a:t>
            </a:r>
            <a:endParaRPr lang="en-US" sz="1400" b="1" dirty="0">
              <a:solidFill>
                <a:srgbClr val="FFFFFF"/>
              </a:solidFill>
              <a:latin typeface="DIN Alternate Bold"/>
              <a:cs typeface="DIN Alternate Bold"/>
            </a:endParaRPr>
          </a:p>
        </p:txBody>
      </p:sp>
      <p:sp>
        <p:nvSpPr>
          <p:cNvPr id="27" name="32-Point Star 26"/>
          <p:cNvSpPr/>
          <p:nvPr/>
        </p:nvSpPr>
        <p:spPr>
          <a:xfrm>
            <a:off x="7203789" y="1063155"/>
            <a:ext cx="1714576" cy="865422"/>
          </a:xfrm>
          <a:prstGeom prst="star32">
            <a:avLst>
              <a:gd name="adj" fmla="val 44470"/>
            </a:avLst>
          </a:prstGeom>
          <a:solidFill>
            <a:srgbClr val="1414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McK Measure"/>
          <p:cNvSpPr txBox="1">
            <a:spLocks noChangeArrowheads="1"/>
          </p:cNvSpPr>
          <p:nvPr/>
        </p:nvSpPr>
        <p:spPr bwMode="auto">
          <a:xfrm>
            <a:off x="7691929" y="1387821"/>
            <a:ext cx="738296" cy="216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02850" y="3293341"/>
            <a:ext cx="1304593" cy="882845"/>
          </a:xfrm>
          <a:prstGeom prst="rect">
            <a:avLst/>
          </a:prstGeom>
          <a:noFill/>
          <a:ln w="19050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McK Measure"/>
          <p:cNvSpPr txBox="1">
            <a:spLocks noChangeArrowheads="1"/>
          </p:cNvSpPr>
          <p:nvPr/>
        </p:nvSpPr>
        <p:spPr bwMode="auto">
          <a:xfrm>
            <a:off x="513723" y="364243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43" name="McK Measure"/>
          <p:cNvSpPr txBox="1">
            <a:spLocks noChangeArrowheads="1"/>
          </p:cNvSpPr>
          <p:nvPr/>
        </p:nvSpPr>
        <p:spPr bwMode="auto">
          <a:xfrm>
            <a:off x="1805470" y="336864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44" name="McK Measure"/>
          <p:cNvSpPr txBox="1">
            <a:spLocks noChangeArrowheads="1"/>
          </p:cNvSpPr>
          <p:nvPr/>
        </p:nvSpPr>
        <p:spPr bwMode="auto">
          <a:xfrm>
            <a:off x="3499881" y="336864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45" name="McK Measure"/>
          <p:cNvSpPr txBox="1">
            <a:spLocks noChangeArrowheads="1"/>
          </p:cNvSpPr>
          <p:nvPr/>
        </p:nvSpPr>
        <p:spPr bwMode="auto">
          <a:xfrm>
            <a:off x="5270361" y="336864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48" name="McK Measure"/>
          <p:cNvSpPr txBox="1">
            <a:spLocks noChangeArrowheads="1"/>
          </p:cNvSpPr>
          <p:nvPr/>
        </p:nvSpPr>
        <p:spPr bwMode="auto">
          <a:xfrm>
            <a:off x="7054683" y="2004593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49" name="McK Measure"/>
          <p:cNvSpPr txBox="1">
            <a:spLocks noChangeArrowheads="1"/>
          </p:cNvSpPr>
          <p:nvPr/>
        </p:nvSpPr>
        <p:spPr bwMode="auto">
          <a:xfrm>
            <a:off x="7046542" y="336864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67326" y="295070"/>
            <a:ext cx="3682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FLOW 4 TITLE</a:t>
            </a:r>
          </a:p>
        </p:txBody>
      </p:sp>
      <p:sp>
        <p:nvSpPr>
          <p:cNvPr id="32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8298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3580612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85</Words>
  <Application>Microsoft Macintosh PowerPoint</Application>
  <PresentationFormat>On-screen Show (16:9)</PresentationFormat>
  <Paragraphs>49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240</cp:revision>
  <dcterms:created xsi:type="dcterms:W3CDTF">2018-03-23T05:18:20Z</dcterms:created>
  <dcterms:modified xsi:type="dcterms:W3CDTF">2018-06-01T04:46:01Z</dcterms:modified>
</cp:coreProperties>
</file>