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352" r:id="rId2"/>
    <p:sldId id="332" r:id="rId3"/>
    <p:sldId id="328" r:id="rId4"/>
    <p:sldId id="333" r:id="rId5"/>
    <p:sldId id="335" r:id="rId6"/>
    <p:sldId id="336" r:id="rId7"/>
    <p:sldId id="334" r:id="rId8"/>
    <p:sldId id="329" r:id="rId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CDCD"/>
    <a:srgbClr val="768BA3"/>
    <a:srgbClr val="457280"/>
    <a:srgbClr val="22273A"/>
    <a:srgbClr val="141417"/>
    <a:srgbClr val="2A4752"/>
    <a:srgbClr val="292E40"/>
    <a:srgbClr val="CCB58E"/>
    <a:srgbClr val="FD866D"/>
    <a:srgbClr val="2957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282" autoAdjust="0"/>
    <p:restoredTop sz="98264" autoAdjust="0"/>
  </p:normalViewPr>
  <p:slideViewPr>
    <p:cSldViewPr snapToGrid="0" snapToObjects="1">
      <p:cViewPr>
        <p:scale>
          <a:sx n="143" d="100"/>
          <a:sy n="143" d="100"/>
        </p:scale>
        <p:origin x="-1240" y="-6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oleObject" Target="Work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CDCDCD"/>
              </a:solidFill>
            </c:spPr>
          </c:dPt>
          <c:dPt>
            <c:idx val="1"/>
            <c:bubble3D val="0"/>
            <c:spPr>
              <a:solidFill>
                <a:srgbClr val="768BA3"/>
              </a:solidFill>
            </c:spPr>
          </c:dPt>
          <c:dPt>
            <c:idx val="2"/>
            <c:bubble3D val="0"/>
            <c:spPr>
              <a:solidFill>
                <a:srgbClr val="457280"/>
              </a:solidFill>
            </c:spPr>
          </c:dPt>
          <c:dPt>
            <c:idx val="3"/>
            <c:bubble3D val="0"/>
            <c:spPr>
              <a:solidFill>
                <a:srgbClr val="22273A"/>
              </a:solidFill>
            </c:spPr>
          </c:dPt>
          <c:dPt>
            <c:idx val="4"/>
            <c:bubble3D val="0"/>
            <c:spPr>
              <a:solidFill>
                <a:srgbClr val="141417"/>
              </a:solidFill>
            </c:spPr>
          </c:dPt>
          <c:cat>
            <c:strRef>
              <c:f>Sheet1!$A$1:$A$5</c:f>
              <c:strCache>
                <c:ptCount val="5"/>
                <c:pt idx="0">
                  <c:v>Label 1</c:v>
                </c:pt>
                <c:pt idx="1">
                  <c:v>Label 2</c:v>
                </c:pt>
                <c:pt idx="2">
                  <c:v>Label 3</c:v>
                </c:pt>
                <c:pt idx="3">
                  <c:v>Label 4</c:v>
                </c:pt>
                <c:pt idx="4">
                  <c:v>Label 5</c:v>
                </c:pt>
              </c:strCache>
            </c:strRef>
          </c:cat>
          <c:val>
            <c:numRef>
              <c:f>Sheet1!$B$1:$B$5</c:f>
              <c:numCache>
                <c:formatCode>General</c:formatCode>
                <c:ptCount val="5"/>
                <c:pt idx="0">
                  <c:v>20.0</c:v>
                </c:pt>
                <c:pt idx="1">
                  <c:v>15.0</c:v>
                </c:pt>
                <c:pt idx="2">
                  <c:v>10.0</c:v>
                </c:pt>
                <c:pt idx="3">
                  <c:v>10.0</c:v>
                </c:pt>
                <c:pt idx="4">
                  <c:v>45.0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830313311105713"/>
          <c:y val="0.603009259259259"/>
          <c:w val="0.162899221338515"/>
          <c:h val="0.381944444444444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CDCDCD"/>
              </a:solidFill>
            </c:spPr>
          </c:dPt>
          <c:dPt>
            <c:idx val="1"/>
            <c:bubble3D val="0"/>
            <c:spPr>
              <a:solidFill>
                <a:srgbClr val="768BA3"/>
              </a:solidFill>
            </c:spPr>
          </c:dPt>
          <c:dPt>
            <c:idx val="2"/>
            <c:bubble3D val="0"/>
            <c:spPr>
              <a:solidFill>
                <a:srgbClr val="457280"/>
              </a:solidFill>
            </c:spPr>
          </c:dPt>
          <c:dPt>
            <c:idx val="3"/>
            <c:bubble3D val="0"/>
            <c:spPr>
              <a:solidFill>
                <a:srgbClr val="22273A"/>
              </a:solidFill>
            </c:spPr>
          </c:dPt>
          <c:dPt>
            <c:idx val="4"/>
            <c:bubble3D val="0"/>
            <c:spPr>
              <a:solidFill>
                <a:srgbClr val="141417"/>
              </a:solidFill>
            </c:spPr>
          </c:dPt>
          <c:cat>
            <c:strRef>
              <c:f>Sheet1!$A$1:$A$5</c:f>
              <c:strCache>
                <c:ptCount val="5"/>
                <c:pt idx="0">
                  <c:v>Label 1</c:v>
                </c:pt>
                <c:pt idx="1">
                  <c:v>Label 2</c:v>
                </c:pt>
                <c:pt idx="2">
                  <c:v>Label 3</c:v>
                </c:pt>
                <c:pt idx="3">
                  <c:v>Label 4</c:v>
                </c:pt>
                <c:pt idx="4">
                  <c:v>Label 5</c:v>
                </c:pt>
              </c:strCache>
            </c:strRef>
          </c:cat>
          <c:val>
            <c:numRef>
              <c:f>Sheet1!$B$1:$B$5</c:f>
              <c:numCache>
                <c:formatCode>General</c:formatCode>
                <c:ptCount val="5"/>
                <c:pt idx="0">
                  <c:v>20.0</c:v>
                </c:pt>
                <c:pt idx="1">
                  <c:v>15.0</c:v>
                </c:pt>
                <c:pt idx="2">
                  <c:v>10.0</c:v>
                </c:pt>
                <c:pt idx="3">
                  <c:v>10.0</c:v>
                </c:pt>
                <c:pt idx="4">
                  <c:v>45.0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830313311105713"/>
          <c:y val="0.603009259259259"/>
          <c:w val="0.162899221338515"/>
          <c:h val="0.381944444444444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3F994D-1BEC-6B45-977C-4322B33D4F9E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0FEE19-B172-2E46-9029-F9611510B3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595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375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346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053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803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73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553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22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454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110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234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687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McK Measure"/>
          <p:cNvSpPr txBox="1">
            <a:spLocks noChangeArrowheads="1"/>
          </p:cNvSpPr>
          <p:nvPr userDrawn="1"/>
        </p:nvSpPr>
        <p:spPr bwMode="auto">
          <a:xfrm>
            <a:off x="351085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Source : Source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9" name="McK Measure"/>
          <p:cNvSpPr txBox="1">
            <a:spLocks noChangeArrowheads="1"/>
          </p:cNvSpPr>
          <p:nvPr userDrawn="1"/>
        </p:nvSpPr>
        <p:spPr bwMode="auto">
          <a:xfrm>
            <a:off x="4958708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*Footnote :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8726532" y="407226"/>
            <a:ext cx="417468" cy="233562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828333" y="123324"/>
            <a:ext cx="1192713" cy="190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064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1.xml"/><Relationship Id="rId3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3077" y="285206"/>
            <a:ext cx="38908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Bar, Horizontal &amp; Pie Graph Templates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22136429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cK Measure"/>
          <p:cNvSpPr txBox="1">
            <a:spLocks noChangeArrowheads="1"/>
          </p:cNvSpPr>
          <p:nvPr/>
        </p:nvSpPr>
        <p:spPr bwMode="auto">
          <a:xfrm>
            <a:off x="885660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1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7326" y="295070"/>
            <a:ext cx="3003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31" name="Rectangle 30"/>
          <p:cNvSpPr/>
          <p:nvPr/>
        </p:nvSpPr>
        <p:spPr>
          <a:xfrm>
            <a:off x="6465652" y="1729783"/>
            <a:ext cx="2260880" cy="2481996"/>
          </a:xfrm>
          <a:prstGeom prst="rect">
            <a:avLst/>
          </a:prstGeom>
          <a:noFill/>
          <a:ln w="19050" cmpd="sng"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McK Measure"/>
          <p:cNvSpPr txBox="1">
            <a:spLocks noChangeArrowheads="1"/>
          </p:cNvSpPr>
          <p:nvPr/>
        </p:nvSpPr>
        <p:spPr bwMode="auto">
          <a:xfrm>
            <a:off x="6571481" y="1810859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33" name="Isosceles Triangle 32"/>
          <p:cNvSpPr/>
          <p:nvPr/>
        </p:nvSpPr>
        <p:spPr>
          <a:xfrm rot="5400000">
            <a:off x="4390474" y="2764359"/>
            <a:ext cx="2943793" cy="412845"/>
          </a:xfrm>
          <a:prstGeom prst="triangle">
            <a:avLst/>
          </a:prstGeom>
          <a:solidFill>
            <a:srgbClr val="768BA3"/>
          </a:soli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000000"/>
                </a:solidFill>
              </a:ln>
            </a:endParaRPr>
          </a:p>
        </p:txBody>
      </p:sp>
      <p:sp>
        <p:nvSpPr>
          <p:cNvPr id="50" name="Rectangle 7"/>
          <p:cNvSpPr>
            <a:spLocks noChangeArrowheads="1"/>
          </p:cNvSpPr>
          <p:nvPr/>
        </p:nvSpPr>
        <p:spPr bwMode="auto">
          <a:xfrm>
            <a:off x="361780" y="1650077"/>
            <a:ext cx="69101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895350">
              <a:buSzPct val="120000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1</a:t>
            </a:r>
          </a:p>
        </p:txBody>
      </p:sp>
      <p:sp>
        <p:nvSpPr>
          <p:cNvPr id="51" name="Rectangle 8"/>
          <p:cNvSpPr>
            <a:spLocks noChangeArrowheads="1"/>
          </p:cNvSpPr>
          <p:nvPr/>
        </p:nvSpPr>
        <p:spPr bwMode="auto">
          <a:xfrm>
            <a:off x="361780" y="2279493"/>
            <a:ext cx="76998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895350">
              <a:buSzPct val="120000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2</a:t>
            </a:r>
          </a:p>
        </p:txBody>
      </p:sp>
      <p:sp>
        <p:nvSpPr>
          <p:cNvPr id="52" name="Rectangle 9"/>
          <p:cNvSpPr>
            <a:spLocks noChangeArrowheads="1"/>
          </p:cNvSpPr>
          <p:nvPr/>
        </p:nvSpPr>
        <p:spPr bwMode="auto">
          <a:xfrm>
            <a:off x="361780" y="2930945"/>
            <a:ext cx="76998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895350">
              <a:buSzPct val="120000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3</a:t>
            </a:r>
          </a:p>
        </p:txBody>
      </p:sp>
      <p:sp>
        <p:nvSpPr>
          <p:cNvPr id="53" name="Rectangle 10"/>
          <p:cNvSpPr>
            <a:spLocks noChangeArrowheads="1"/>
          </p:cNvSpPr>
          <p:nvPr/>
        </p:nvSpPr>
        <p:spPr bwMode="auto">
          <a:xfrm>
            <a:off x="361780" y="3586238"/>
            <a:ext cx="76998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895350">
              <a:buSzPct val="120000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4</a:t>
            </a:r>
          </a:p>
        </p:txBody>
      </p:sp>
      <p:sp>
        <p:nvSpPr>
          <p:cNvPr id="54" name="Rectangle 11"/>
          <p:cNvSpPr>
            <a:spLocks noChangeArrowheads="1"/>
          </p:cNvSpPr>
          <p:nvPr/>
        </p:nvSpPr>
        <p:spPr bwMode="auto">
          <a:xfrm>
            <a:off x="361780" y="4221965"/>
            <a:ext cx="76998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895350">
              <a:buSzPct val="120000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5</a:t>
            </a:r>
          </a:p>
        </p:txBody>
      </p:sp>
      <p:cxnSp>
        <p:nvCxnSpPr>
          <p:cNvPr id="64" name="Straight Connector 63"/>
          <p:cNvCxnSpPr/>
          <p:nvPr/>
        </p:nvCxnSpPr>
        <p:spPr>
          <a:xfrm>
            <a:off x="373641" y="1328185"/>
            <a:ext cx="2127215" cy="0"/>
          </a:xfrm>
          <a:prstGeom prst="line">
            <a:avLst/>
          </a:prstGeom>
          <a:ln w="19050" cmpd="sng">
            <a:solidFill>
              <a:srgbClr val="2227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McK Measure"/>
          <p:cNvSpPr txBox="1">
            <a:spLocks noChangeArrowheads="1"/>
          </p:cNvSpPr>
          <p:nvPr/>
        </p:nvSpPr>
        <p:spPr bwMode="auto">
          <a:xfrm>
            <a:off x="361780" y="110697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1182427" y="1487203"/>
            <a:ext cx="1141848" cy="3150862"/>
            <a:chOff x="2530845" y="1477027"/>
            <a:chExt cx="1141848" cy="3465948"/>
          </a:xfrm>
        </p:grpSpPr>
        <p:cxnSp>
          <p:nvCxnSpPr>
            <p:cNvPr id="70" name="Straight Connector 69"/>
            <p:cNvCxnSpPr/>
            <p:nvPr/>
          </p:nvCxnSpPr>
          <p:spPr>
            <a:xfrm>
              <a:off x="2530845" y="1477027"/>
              <a:ext cx="0" cy="3465948"/>
            </a:xfrm>
            <a:prstGeom prst="line">
              <a:avLst/>
            </a:prstGeom>
            <a:ln w="28575" cmpd="sng">
              <a:solidFill>
                <a:srgbClr val="2227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73"/>
            <p:cNvSpPr/>
            <p:nvPr/>
          </p:nvSpPr>
          <p:spPr>
            <a:xfrm>
              <a:off x="2530845" y="1564107"/>
              <a:ext cx="842210" cy="440330"/>
            </a:xfrm>
            <a:prstGeom prst="rect">
              <a:avLst/>
            </a:prstGeom>
            <a:solidFill>
              <a:srgbClr val="22273A"/>
            </a:solidFill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Rectangle 75"/>
            <p:cNvSpPr/>
            <p:nvPr/>
          </p:nvSpPr>
          <p:spPr>
            <a:xfrm>
              <a:off x="2530845" y="2263721"/>
              <a:ext cx="668420" cy="440330"/>
            </a:xfrm>
            <a:prstGeom prst="rect">
              <a:avLst/>
            </a:prstGeom>
            <a:solidFill>
              <a:srgbClr val="22273A"/>
            </a:solidFill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Rectangle 77"/>
            <p:cNvSpPr/>
            <p:nvPr/>
          </p:nvSpPr>
          <p:spPr>
            <a:xfrm>
              <a:off x="2530845" y="2981160"/>
              <a:ext cx="516912" cy="440330"/>
            </a:xfrm>
            <a:prstGeom prst="rect">
              <a:avLst/>
            </a:prstGeom>
            <a:solidFill>
              <a:srgbClr val="22273A"/>
            </a:solidFill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Rectangle 79"/>
            <p:cNvSpPr/>
            <p:nvPr/>
          </p:nvSpPr>
          <p:spPr>
            <a:xfrm>
              <a:off x="2530845" y="3689686"/>
              <a:ext cx="343122" cy="440330"/>
            </a:xfrm>
            <a:prstGeom prst="rect">
              <a:avLst/>
            </a:prstGeom>
            <a:solidFill>
              <a:srgbClr val="22273A"/>
            </a:solidFill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Rectangle 81"/>
            <p:cNvSpPr/>
            <p:nvPr/>
          </p:nvSpPr>
          <p:spPr>
            <a:xfrm>
              <a:off x="2540478" y="4398212"/>
              <a:ext cx="164877" cy="440330"/>
            </a:xfrm>
            <a:prstGeom prst="rect">
              <a:avLst/>
            </a:prstGeom>
            <a:solidFill>
              <a:srgbClr val="22273A"/>
            </a:solidFill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Rectangle 7"/>
            <p:cNvSpPr>
              <a:spLocks noChangeArrowheads="1"/>
            </p:cNvSpPr>
            <p:nvPr/>
          </p:nvSpPr>
          <p:spPr bwMode="auto">
            <a:xfrm>
              <a:off x="3379636" y="1663356"/>
              <a:ext cx="293057" cy="215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defTabSz="895350">
                <a:buSzPct val="120000"/>
                <a:defRPr/>
              </a:pPr>
              <a:r>
                <a:rPr 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-Medium"/>
                  <a:ea typeface="ＭＳ Ｐゴシック" charset="0"/>
                  <a:cs typeface="DIN-Medium"/>
                </a:rPr>
                <a:t>50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endParaRPr>
            </a:p>
          </p:txBody>
        </p:sp>
        <p:sp>
          <p:nvSpPr>
            <p:cNvPr id="84" name="Rectangle 8"/>
            <p:cNvSpPr>
              <a:spLocks noChangeArrowheads="1"/>
            </p:cNvSpPr>
            <p:nvPr/>
          </p:nvSpPr>
          <p:spPr bwMode="auto">
            <a:xfrm>
              <a:off x="3210831" y="2370090"/>
              <a:ext cx="326550" cy="215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defTabSz="895350">
                <a:buSzPct val="120000"/>
                <a:defRPr/>
              </a:pPr>
              <a:r>
                <a:rPr 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-Medium"/>
                  <a:ea typeface="ＭＳ Ｐゴシック" charset="0"/>
                  <a:cs typeface="DIN-Medium"/>
                </a:rPr>
                <a:t>40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endParaRPr>
            </a:p>
          </p:txBody>
        </p:sp>
        <p:sp>
          <p:nvSpPr>
            <p:cNvPr id="85" name="Rectangle 9"/>
            <p:cNvSpPr>
              <a:spLocks noChangeArrowheads="1"/>
            </p:cNvSpPr>
            <p:nvPr/>
          </p:nvSpPr>
          <p:spPr bwMode="auto">
            <a:xfrm>
              <a:off x="3051670" y="3093990"/>
              <a:ext cx="326550" cy="215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defTabSz="895350">
                <a:buSzPct val="120000"/>
                <a:defRPr/>
              </a:pPr>
              <a:r>
                <a:rPr 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-Medium"/>
                  <a:ea typeface="ＭＳ Ｐゴシック" charset="0"/>
                  <a:cs typeface="DIN-Medium"/>
                </a:rPr>
                <a:t>30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endParaRPr>
            </a:p>
          </p:txBody>
        </p:sp>
        <p:sp>
          <p:nvSpPr>
            <p:cNvPr id="86" name="Rectangle 10"/>
            <p:cNvSpPr>
              <a:spLocks noChangeArrowheads="1"/>
            </p:cNvSpPr>
            <p:nvPr/>
          </p:nvSpPr>
          <p:spPr bwMode="auto">
            <a:xfrm>
              <a:off x="2872715" y="3794373"/>
              <a:ext cx="326550" cy="215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defTabSz="895350">
                <a:buSzPct val="120000"/>
                <a:defRPr/>
              </a:pPr>
              <a:r>
                <a:rPr 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-Medium"/>
                  <a:ea typeface="ＭＳ Ｐゴシック" charset="0"/>
                  <a:cs typeface="DIN-Medium"/>
                </a:rPr>
                <a:t>20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endParaRPr>
            </a:p>
          </p:txBody>
        </p:sp>
        <p:sp>
          <p:nvSpPr>
            <p:cNvPr id="87" name="Rectangle 11"/>
            <p:cNvSpPr>
              <a:spLocks noChangeArrowheads="1"/>
            </p:cNvSpPr>
            <p:nvPr/>
          </p:nvSpPr>
          <p:spPr bwMode="auto">
            <a:xfrm>
              <a:off x="2705355" y="4518273"/>
              <a:ext cx="326550" cy="215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defTabSz="895350">
                <a:buSzPct val="120000"/>
                <a:defRPr/>
              </a:pPr>
              <a:r>
                <a:rPr 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-Medium"/>
                  <a:ea typeface="ＭＳ Ｐゴシック" charset="0"/>
                  <a:cs typeface="DIN-Medium"/>
                </a:rPr>
                <a:t>10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endParaRPr>
            </a:p>
          </p:txBody>
        </p:sp>
      </p:grpSp>
      <p:sp>
        <p:nvSpPr>
          <p:cNvPr id="88" name="Rectangle 7"/>
          <p:cNvSpPr>
            <a:spLocks noChangeArrowheads="1"/>
          </p:cNvSpPr>
          <p:nvPr/>
        </p:nvSpPr>
        <p:spPr bwMode="auto">
          <a:xfrm>
            <a:off x="3170741" y="1650077"/>
            <a:ext cx="69101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895350">
              <a:buSzPct val="120000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1</a:t>
            </a:r>
          </a:p>
        </p:txBody>
      </p:sp>
      <p:sp>
        <p:nvSpPr>
          <p:cNvPr id="89" name="Rectangle 8"/>
          <p:cNvSpPr>
            <a:spLocks noChangeArrowheads="1"/>
          </p:cNvSpPr>
          <p:nvPr/>
        </p:nvSpPr>
        <p:spPr bwMode="auto">
          <a:xfrm>
            <a:off x="3170741" y="2279493"/>
            <a:ext cx="76998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895350">
              <a:buSzPct val="120000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2</a:t>
            </a:r>
          </a:p>
        </p:txBody>
      </p:sp>
      <p:sp>
        <p:nvSpPr>
          <p:cNvPr id="90" name="Rectangle 9"/>
          <p:cNvSpPr>
            <a:spLocks noChangeArrowheads="1"/>
          </p:cNvSpPr>
          <p:nvPr/>
        </p:nvSpPr>
        <p:spPr bwMode="auto">
          <a:xfrm>
            <a:off x="3170741" y="2930945"/>
            <a:ext cx="76998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895350">
              <a:buSzPct val="120000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3</a:t>
            </a:r>
          </a:p>
        </p:txBody>
      </p:sp>
      <p:sp>
        <p:nvSpPr>
          <p:cNvPr id="91" name="Rectangle 10"/>
          <p:cNvSpPr>
            <a:spLocks noChangeArrowheads="1"/>
          </p:cNvSpPr>
          <p:nvPr/>
        </p:nvSpPr>
        <p:spPr bwMode="auto">
          <a:xfrm>
            <a:off x="3170741" y="3586238"/>
            <a:ext cx="76998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895350">
              <a:buSzPct val="120000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4</a:t>
            </a:r>
          </a:p>
        </p:txBody>
      </p:sp>
      <p:sp>
        <p:nvSpPr>
          <p:cNvPr id="92" name="Rectangle 11"/>
          <p:cNvSpPr>
            <a:spLocks noChangeArrowheads="1"/>
          </p:cNvSpPr>
          <p:nvPr/>
        </p:nvSpPr>
        <p:spPr bwMode="auto">
          <a:xfrm>
            <a:off x="3170741" y="4221965"/>
            <a:ext cx="76998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895350">
              <a:buSzPct val="120000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5</a:t>
            </a:r>
          </a:p>
        </p:txBody>
      </p:sp>
      <p:cxnSp>
        <p:nvCxnSpPr>
          <p:cNvPr id="93" name="Straight Connector 92"/>
          <p:cNvCxnSpPr/>
          <p:nvPr/>
        </p:nvCxnSpPr>
        <p:spPr>
          <a:xfrm>
            <a:off x="3151117" y="1328185"/>
            <a:ext cx="2127215" cy="0"/>
          </a:xfrm>
          <a:prstGeom prst="line">
            <a:avLst/>
          </a:prstGeom>
          <a:ln w="19050" cmpd="sng">
            <a:solidFill>
              <a:srgbClr val="4572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McK Measure"/>
          <p:cNvSpPr txBox="1">
            <a:spLocks noChangeArrowheads="1"/>
          </p:cNvSpPr>
          <p:nvPr/>
        </p:nvSpPr>
        <p:spPr bwMode="auto">
          <a:xfrm>
            <a:off x="3170741" y="110697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</a:p>
        </p:txBody>
      </p:sp>
      <p:cxnSp>
        <p:nvCxnSpPr>
          <p:cNvPr id="96" name="Straight Connector 95"/>
          <p:cNvCxnSpPr/>
          <p:nvPr/>
        </p:nvCxnSpPr>
        <p:spPr>
          <a:xfrm>
            <a:off x="3959903" y="1487203"/>
            <a:ext cx="0" cy="3150862"/>
          </a:xfrm>
          <a:prstGeom prst="line">
            <a:avLst/>
          </a:prstGeom>
          <a:ln w="28575" cmpd="sng">
            <a:solidFill>
              <a:srgbClr val="4572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Rectangle 96"/>
          <p:cNvSpPr/>
          <p:nvPr/>
        </p:nvSpPr>
        <p:spPr>
          <a:xfrm>
            <a:off x="3959903" y="1566367"/>
            <a:ext cx="842210" cy="400300"/>
          </a:xfrm>
          <a:prstGeom prst="rect">
            <a:avLst/>
          </a:prstGeom>
          <a:solidFill>
            <a:srgbClr val="457280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Rectangle 97"/>
          <p:cNvSpPr/>
          <p:nvPr/>
        </p:nvSpPr>
        <p:spPr>
          <a:xfrm>
            <a:off x="3959903" y="2202379"/>
            <a:ext cx="668420" cy="400300"/>
          </a:xfrm>
          <a:prstGeom prst="rect">
            <a:avLst/>
          </a:prstGeom>
          <a:solidFill>
            <a:srgbClr val="457280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ectangle 98"/>
          <p:cNvSpPr/>
          <p:nvPr/>
        </p:nvSpPr>
        <p:spPr>
          <a:xfrm>
            <a:off x="3959903" y="2854597"/>
            <a:ext cx="516912" cy="400300"/>
          </a:xfrm>
          <a:prstGeom prst="rect">
            <a:avLst/>
          </a:prstGeom>
          <a:solidFill>
            <a:srgbClr val="457280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Rectangle 99"/>
          <p:cNvSpPr/>
          <p:nvPr/>
        </p:nvSpPr>
        <p:spPr>
          <a:xfrm>
            <a:off x="3959903" y="3498711"/>
            <a:ext cx="343122" cy="400300"/>
          </a:xfrm>
          <a:prstGeom prst="rect">
            <a:avLst/>
          </a:prstGeom>
          <a:solidFill>
            <a:srgbClr val="457280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3969536" y="4142826"/>
            <a:ext cx="164877" cy="400300"/>
          </a:xfrm>
          <a:prstGeom prst="rect">
            <a:avLst/>
          </a:prstGeom>
          <a:solidFill>
            <a:srgbClr val="457280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7"/>
          <p:cNvSpPr>
            <a:spLocks noChangeArrowheads="1"/>
          </p:cNvSpPr>
          <p:nvPr/>
        </p:nvSpPr>
        <p:spPr bwMode="auto">
          <a:xfrm>
            <a:off x="4808694" y="1656593"/>
            <a:ext cx="293057" cy="195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50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03" name="Rectangle 8"/>
          <p:cNvSpPr>
            <a:spLocks noChangeArrowheads="1"/>
          </p:cNvSpPr>
          <p:nvPr/>
        </p:nvSpPr>
        <p:spPr bwMode="auto">
          <a:xfrm>
            <a:off x="4639889" y="2299079"/>
            <a:ext cx="326550" cy="195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40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04" name="Rectangle 9"/>
          <p:cNvSpPr>
            <a:spLocks noChangeArrowheads="1"/>
          </p:cNvSpPr>
          <p:nvPr/>
        </p:nvSpPr>
        <p:spPr bwMode="auto">
          <a:xfrm>
            <a:off x="4480728" y="2957169"/>
            <a:ext cx="326550" cy="195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30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05" name="Rectangle 10"/>
          <p:cNvSpPr>
            <a:spLocks noChangeArrowheads="1"/>
          </p:cNvSpPr>
          <p:nvPr/>
        </p:nvSpPr>
        <p:spPr bwMode="auto">
          <a:xfrm>
            <a:off x="4301773" y="3593881"/>
            <a:ext cx="326550" cy="195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20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06" name="Rectangle 11"/>
          <p:cNvSpPr>
            <a:spLocks noChangeArrowheads="1"/>
          </p:cNvSpPr>
          <p:nvPr/>
        </p:nvSpPr>
        <p:spPr bwMode="auto">
          <a:xfrm>
            <a:off x="4134413" y="4251972"/>
            <a:ext cx="326550" cy="195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10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8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312351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787651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McK Measure"/>
          <p:cNvSpPr txBox="1">
            <a:spLocks noChangeArrowheads="1"/>
          </p:cNvSpPr>
          <p:nvPr/>
        </p:nvSpPr>
        <p:spPr bwMode="auto">
          <a:xfrm>
            <a:off x="8798175" y="427494"/>
            <a:ext cx="259888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2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267325" y="295070"/>
            <a:ext cx="38697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130" name="Rectangle 7"/>
          <p:cNvSpPr>
            <a:spLocks noChangeArrowheads="1"/>
          </p:cNvSpPr>
          <p:nvPr/>
        </p:nvSpPr>
        <p:spPr bwMode="auto">
          <a:xfrm>
            <a:off x="477225" y="1702562"/>
            <a:ext cx="69101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895350">
              <a:buSzPct val="120000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1</a:t>
            </a:r>
          </a:p>
        </p:txBody>
      </p:sp>
      <p:sp>
        <p:nvSpPr>
          <p:cNvPr id="131" name="Rectangle 8"/>
          <p:cNvSpPr>
            <a:spLocks noChangeArrowheads="1"/>
          </p:cNvSpPr>
          <p:nvPr/>
        </p:nvSpPr>
        <p:spPr bwMode="auto">
          <a:xfrm>
            <a:off x="477225" y="2331978"/>
            <a:ext cx="76998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895350">
              <a:buSzPct val="120000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2</a:t>
            </a:r>
          </a:p>
        </p:txBody>
      </p:sp>
      <p:sp>
        <p:nvSpPr>
          <p:cNvPr id="132" name="Rectangle 9"/>
          <p:cNvSpPr>
            <a:spLocks noChangeArrowheads="1"/>
          </p:cNvSpPr>
          <p:nvPr/>
        </p:nvSpPr>
        <p:spPr bwMode="auto">
          <a:xfrm>
            <a:off x="477225" y="2983430"/>
            <a:ext cx="76998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895350">
              <a:buSzPct val="120000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3</a:t>
            </a:r>
          </a:p>
        </p:txBody>
      </p:sp>
      <p:sp>
        <p:nvSpPr>
          <p:cNvPr id="133" name="Rectangle 10"/>
          <p:cNvSpPr>
            <a:spLocks noChangeArrowheads="1"/>
          </p:cNvSpPr>
          <p:nvPr/>
        </p:nvSpPr>
        <p:spPr bwMode="auto">
          <a:xfrm>
            <a:off x="477225" y="3638723"/>
            <a:ext cx="76998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895350">
              <a:buSzPct val="120000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4</a:t>
            </a:r>
          </a:p>
        </p:txBody>
      </p:sp>
      <p:sp>
        <p:nvSpPr>
          <p:cNvPr id="134" name="Rectangle 11"/>
          <p:cNvSpPr>
            <a:spLocks noChangeArrowheads="1"/>
          </p:cNvSpPr>
          <p:nvPr/>
        </p:nvSpPr>
        <p:spPr bwMode="auto">
          <a:xfrm>
            <a:off x="477225" y="4274450"/>
            <a:ext cx="76998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895350">
              <a:buSzPct val="120000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5</a:t>
            </a:r>
          </a:p>
        </p:txBody>
      </p:sp>
      <p:cxnSp>
        <p:nvCxnSpPr>
          <p:cNvPr id="135" name="Straight Connector 134"/>
          <p:cNvCxnSpPr/>
          <p:nvPr/>
        </p:nvCxnSpPr>
        <p:spPr>
          <a:xfrm>
            <a:off x="1247213" y="1380670"/>
            <a:ext cx="3128743" cy="0"/>
          </a:xfrm>
          <a:prstGeom prst="line">
            <a:avLst/>
          </a:prstGeom>
          <a:ln w="19050" cmpd="sng">
            <a:solidFill>
              <a:srgbClr val="2227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McK Measure"/>
          <p:cNvSpPr txBox="1">
            <a:spLocks noChangeArrowheads="1"/>
          </p:cNvSpPr>
          <p:nvPr/>
        </p:nvSpPr>
        <p:spPr bwMode="auto">
          <a:xfrm>
            <a:off x="1297872" y="1159460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</a:p>
        </p:txBody>
      </p:sp>
      <p:cxnSp>
        <p:nvCxnSpPr>
          <p:cNvPr id="138" name="Straight Connector 137"/>
          <p:cNvCxnSpPr/>
          <p:nvPr/>
        </p:nvCxnSpPr>
        <p:spPr>
          <a:xfrm>
            <a:off x="1297871" y="1539688"/>
            <a:ext cx="0" cy="3150862"/>
          </a:xfrm>
          <a:prstGeom prst="line">
            <a:avLst/>
          </a:prstGeom>
          <a:ln w="28575" cmpd="sng">
            <a:solidFill>
              <a:srgbClr val="2227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Rectangle 138"/>
          <p:cNvSpPr/>
          <p:nvPr/>
        </p:nvSpPr>
        <p:spPr>
          <a:xfrm>
            <a:off x="1297871" y="1618852"/>
            <a:ext cx="2662084" cy="400300"/>
          </a:xfrm>
          <a:prstGeom prst="rect">
            <a:avLst/>
          </a:prstGeom>
          <a:solidFill>
            <a:srgbClr val="22273A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Rectangle 139"/>
          <p:cNvSpPr/>
          <p:nvPr/>
        </p:nvSpPr>
        <p:spPr>
          <a:xfrm>
            <a:off x="1297871" y="2254864"/>
            <a:ext cx="2112762" cy="400300"/>
          </a:xfrm>
          <a:prstGeom prst="rect">
            <a:avLst/>
          </a:prstGeom>
          <a:solidFill>
            <a:srgbClr val="22273A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Rectangle 140"/>
          <p:cNvSpPr/>
          <p:nvPr/>
        </p:nvSpPr>
        <p:spPr>
          <a:xfrm>
            <a:off x="1297870" y="2907082"/>
            <a:ext cx="1633871" cy="400300"/>
          </a:xfrm>
          <a:prstGeom prst="rect">
            <a:avLst/>
          </a:prstGeom>
          <a:solidFill>
            <a:srgbClr val="22273A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/>
          <p:cNvSpPr/>
          <p:nvPr/>
        </p:nvSpPr>
        <p:spPr>
          <a:xfrm>
            <a:off x="1297871" y="3551196"/>
            <a:ext cx="1084551" cy="400300"/>
          </a:xfrm>
          <a:prstGeom prst="rect">
            <a:avLst/>
          </a:prstGeom>
          <a:solidFill>
            <a:srgbClr val="22273A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Rectangle 142"/>
          <p:cNvSpPr/>
          <p:nvPr/>
        </p:nvSpPr>
        <p:spPr>
          <a:xfrm>
            <a:off x="1297871" y="4195311"/>
            <a:ext cx="521148" cy="400300"/>
          </a:xfrm>
          <a:prstGeom prst="rect">
            <a:avLst/>
          </a:prstGeom>
          <a:solidFill>
            <a:srgbClr val="22273A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Rectangle 7"/>
          <p:cNvSpPr>
            <a:spLocks noChangeArrowheads="1"/>
          </p:cNvSpPr>
          <p:nvPr/>
        </p:nvSpPr>
        <p:spPr bwMode="auto">
          <a:xfrm>
            <a:off x="3966433" y="1719575"/>
            <a:ext cx="409523" cy="195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50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45" name="Rectangle 8"/>
          <p:cNvSpPr>
            <a:spLocks noChangeArrowheads="1"/>
          </p:cNvSpPr>
          <p:nvPr/>
        </p:nvSpPr>
        <p:spPr bwMode="auto">
          <a:xfrm>
            <a:off x="3419665" y="2362061"/>
            <a:ext cx="456325" cy="195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40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46" name="Rectangle 9"/>
          <p:cNvSpPr>
            <a:spLocks noChangeArrowheads="1"/>
          </p:cNvSpPr>
          <p:nvPr/>
        </p:nvSpPr>
        <p:spPr bwMode="auto">
          <a:xfrm>
            <a:off x="2941685" y="3020151"/>
            <a:ext cx="456325" cy="195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30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47" name="Rectangle 10"/>
          <p:cNvSpPr>
            <a:spLocks noChangeArrowheads="1"/>
          </p:cNvSpPr>
          <p:nvPr/>
        </p:nvSpPr>
        <p:spPr bwMode="auto">
          <a:xfrm>
            <a:off x="2393713" y="3656863"/>
            <a:ext cx="456325" cy="195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20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48" name="Rectangle 11"/>
          <p:cNvSpPr>
            <a:spLocks noChangeArrowheads="1"/>
          </p:cNvSpPr>
          <p:nvPr/>
        </p:nvSpPr>
        <p:spPr bwMode="auto">
          <a:xfrm>
            <a:off x="1832466" y="4314954"/>
            <a:ext cx="456325" cy="195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10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cxnSp>
        <p:nvCxnSpPr>
          <p:cNvPr id="149" name="Straight Connector 148"/>
          <p:cNvCxnSpPr/>
          <p:nvPr/>
        </p:nvCxnSpPr>
        <p:spPr>
          <a:xfrm>
            <a:off x="4920555" y="1380670"/>
            <a:ext cx="3128743" cy="0"/>
          </a:xfrm>
          <a:prstGeom prst="line">
            <a:avLst/>
          </a:prstGeom>
          <a:ln w="19050" cmpd="sng">
            <a:solidFill>
              <a:srgbClr val="4572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McK Measure"/>
          <p:cNvSpPr txBox="1">
            <a:spLocks noChangeArrowheads="1"/>
          </p:cNvSpPr>
          <p:nvPr/>
        </p:nvSpPr>
        <p:spPr bwMode="auto">
          <a:xfrm>
            <a:off x="4971214" y="1159460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</a:p>
        </p:txBody>
      </p:sp>
      <p:cxnSp>
        <p:nvCxnSpPr>
          <p:cNvPr id="151" name="Straight Connector 150"/>
          <p:cNvCxnSpPr/>
          <p:nvPr/>
        </p:nvCxnSpPr>
        <p:spPr>
          <a:xfrm>
            <a:off x="4971213" y="1539688"/>
            <a:ext cx="0" cy="3150862"/>
          </a:xfrm>
          <a:prstGeom prst="line">
            <a:avLst/>
          </a:prstGeom>
          <a:ln w="28575" cmpd="sng">
            <a:solidFill>
              <a:srgbClr val="4572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Rectangle 151"/>
          <p:cNvSpPr/>
          <p:nvPr/>
        </p:nvSpPr>
        <p:spPr>
          <a:xfrm>
            <a:off x="4971213" y="1618852"/>
            <a:ext cx="2662084" cy="400300"/>
          </a:xfrm>
          <a:prstGeom prst="rect">
            <a:avLst/>
          </a:prstGeom>
          <a:solidFill>
            <a:srgbClr val="457280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" name="Rectangle 152"/>
          <p:cNvSpPr/>
          <p:nvPr/>
        </p:nvSpPr>
        <p:spPr>
          <a:xfrm>
            <a:off x="4971213" y="2254864"/>
            <a:ext cx="2112762" cy="400300"/>
          </a:xfrm>
          <a:prstGeom prst="rect">
            <a:avLst/>
          </a:prstGeom>
          <a:solidFill>
            <a:srgbClr val="457280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4" name="Rectangle 153"/>
          <p:cNvSpPr/>
          <p:nvPr/>
        </p:nvSpPr>
        <p:spPr>
          <a:xfrm>
            <a:off x="4971212" y="2907082"/>
            <a:ext cx="1633871" cy="400300"/>
          </a:xfrm>
          <a:prstGeom prst="rect">
            <a:avLst/>
          </a:prstGeom>
          <a:solidFill>
            <a:srgbClr val="457280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5" name="Rectangle 154"/>
          <p:cNvSpPr/>
          <p:nvPr/>
        </p:nvSpPr>
        <p:spPr>
          <a:xfrm>
            <a:off x="4971213" y="3551196"/>
            <a:ext cx="1084551" cy="400300"/>
          </a:xfrm>
          <a:prstGeom prst="rect">
            <a:avLst/>
          </a:prstGeom>
          <a:solidFill>
            <a:srgbClr val="457280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6" name="Rectangle 155"/>
          <p:cNvSpPr/>
          <p:nvPr/>
        </p:nvSpPr>
        <p:spPr>
          <a:xfrm>
            <a:off x="4971213" y="4195311"/>
            <a:ext cx="521148" cy="400300"/>
          </a:xfrm>
          <a:prstGeom prst="rect">
            <a:avLst/>
          </a:prstGeom>
          <a:solidFill>
            <a:srgbClr val="457280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7" name="Rectangle 7"/>
          <p:cNvSpPr>
            <a:spLocks noChangeArrowheads="1"/>
          </p:cNvSpPr>
          <p:nvPr/>
        </p:nvSpPr>
        <p:spPr bwMode="auto">
          <a:xfrm>
            <a:off x="7639775" y="1719575"/>
            <a:ext cx="409523" cy="195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50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58" name="Rectangle 8"/>
          <p:cNvSpPr>
            <a:spLocks noChangeArrowheads="1"/>
          </p:cNvSpPr>
          <p:nvPr/>
        </p:nvSpPr>
        <p:spPr bwMode="auto">
          <a:xfrm>
            <a:off x="7093007" y="2362061"/>
            <a:ext cx="456325" cy="195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40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59" name="Rectangle 9"/>
          <p:cNvSpPr>
            <a:spLocks noChangeArrowheads="1"/>
          </p:cNvSpPr>
          <p:nvPr/>
        </p:nvSpPr>
        <p:spPr bwMode="auto">
          <a:xfrm>
            <a:off x="6615027" y="3020151"/>
            <a:ext cx="456325" cy="195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30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60" name="Rectangle 10"/>
          <p:cNvSpPr>
            <a:spLocks noChangeArrowheads="1"/>
          </p:cNvSpPr>
          <p:nvPr/>
        </p:nvSpPr>
        <p:spPr bwMode="auto">
          <a:xfrm>
            <a:off x="6067055" y="3656863"/>
            <a:ext cx="456325" cy="195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20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61" name="Rectangle 11"/>
          <p:cNvSpPr>
            <a:spLocks noChangeArrowheads="1"/>
          </p:cNvSpPr>
          <p:nvPr/>
        </p:nvSpPr>
        <p:spPr bwMode="auto">
          <a:xfrm>
            <a:off x="5505808" y="4314954"/>
            <a:ext cx="456325" cy="195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10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39" name="McK Measure"/>
          <p:cNvSpPr txBox="1">
            <a:spLocks noChangeArrowheads="1"/>
          </p:cNvSpPr>
          <p:nvPr/>
        </p:nvSpPr>
        <p:spPr bwMode="auto">
          <a:xfrm>
            <a:off x="351085" y="721650"/>
            <a:ext cx="4024871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3147246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373641" y="1359676"/>
            <a:ext cx="3646579" cy="0"/>
          </a:xfrm>
          <a:prstGeom prst="line">
            <a:avLst/>
          </a:prstGeom>
          <a:ln w="19050" cmpd="sng">
            <a:solidFill>
              <a:srgbClr val="2227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660929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1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308705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947346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3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2588064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4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235198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5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18" name="McK Measure"/>
          <p:cNvSpPr txBox="1">
            <a:spLocks noChangeArrowheads="1"/>
          </p:cNvSpPr>
          <p:nvPr/>
        </p:nvSpPr>
        <p:spPr bwMode="auto">
          <a:xfrm>
            <a:off x="8798175" y="427494"/>
            <a:ext cx="259888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3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267326" y="284573"/>
            <a:ext cx="2885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122" name="McK Measure"/>
          <p:cNvSpPr txBox="1">
            <a:spLocks noChangeArrowheads="1"/>
          </p:cNvSpPr>
          <p:nvPr/>
        </p:nvSpPr>
        <p:spPr bwMode="auto">
          <a:xfrm>
            <a:off x="360294" y="1138466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</a:p>
        </p:txBody>
      </p:sp>
      <p:grpSp>
        <p:nvGrpSpPr>
          <p:cNvPr id="2" name="Group 1"/>
          <p:cNvGrpSpPr/>
          <p:nvPr/>
        </p:nvGrpSpPr>
        <p:grpSpPr>
          <a:xfrm rot="16200000" flipV="1">
            <a:off x="893206" y="1515533"/>
            <a:ext cx="2662085" cy="3150862"/>
            <a:chOff x="1297870" y="1539688"/>
            <a:chExt cx="2662085" cy="3150862"/>
          </a:xfrm>
        </p:grpSpPr>
        <p:cxnSp>
          <p:nvCxnSpPr>
            <p:cNvPr id="84" name="Straight Connector 83"/>
            <p:cNvCxnSpPr/>
            <p:nvPr/>
          </p:nvCxnSpPr>
          <p:spPr>
            <a:xfrm>
              <a:off x="1297871" y="1539688"/>
              <a:ext cx="0" cy="3150862"/>
            </a:xfrm>
            <a:prstGeom prst="line">
              <a:avLst/>
            </a:prstGeom>
            <a:ln w="28575" cmpd="sng">
              <a:solidFill>
                <a:srgbClr val="2227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ectangle 120"/>
            <p:cNvSpPr/>
            <p:nvPr/>
          </p:nvSpPr>
          <p:spPr>
            <a:xfrm>
              <a:off x="1297871" y="1618852"/>
              <a:ext cx="2662084" cy="400300"/>
            </a:xfrm>
            <a:prstGeom prst="rect">
              <a:avLst/>
            </a:prstGeom>
            <a:solidFill>
              <a:srgbClr val="22273A"/>
            </a:solidFill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4" name="Rectangle 123"/>
            <p:cNvSpPr/>
            <p:nvPr/>
          </p:nvSpPr>
          <p:spPr>
            <a:xfrm>
              <a:off x="1297871" y="2254864"/>
              <a:ext cx="2112762" cy="400300"/>
            </a:xfrm>
            <a:prstGeom prst="rect">
              <a:avLst/>
            </a:prstGeom>
            <a:solidFill>
              <a:srgbClr val="22273A"/>
            </a:solidFill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0" name="Rectangle 129"/>
            <p:cNvSpPr/>
            <p:nvPr/>
          </p:nvSpPr>
          <p:spPr>
            <a:xfrm>
              <a:off x="1297870" y="2907082"/>
              <a:ext cx="1633871" cy="400300"/>
            </a:xfrm>
            <a:prstGeom prst="rect">
              <a:avLst/>
            </a:prstGeom>
            <a:solidFill>
              <a:srgbClr val="22273A"/>
            </a:solidFill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1" name="Rectangle 130"/>
            <p:cNvSpPr/>
            <p:nvPr/>
          </p:nvSpPr>
          <p:spPr>
            <a:xfrm>
              <a:off x="1297871" y="3551196"/>
              <a:ext cx="1084551" cy="400300"/>
            </a:xfrm>
            <a:prstGeom prst="rect">
              <a:avLst/>
            </a:prstGeom>
            <a:solidFill>
              <a:srgbClr val="22273A"/>
            </a:solidFill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2" name="Rectangle 131"/>
            <p:cNvSpPr/>
            <p:nvPr/>
          </p:nvSpPr>
          <p:spPr>
            <a:xfrm>
              <a:off x="1297871" y="4195311"/>
              <a:ext cx="521148" cy="400300"/>
            </a:xfrm>
            <a:prstGeom prst="rect">
              <a:avLst/>
            </a:prstGeom>
            <a:solidFill>
              <a:srgbClr val="22273A"/>
            </a:solidFill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8" name="Rectangle 137"/>
          <p:cNvSpPr/>
          <p:nvPr/>
        </p:nvSpPr>
        <p:spPr>
          <a:xfrm>
            <a:off x="777679" y="3574167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39" name="Rectangle 138"/>
          <p:cNvSpPr/>
          <p:nvPr/>
        </p:nvSpPr>
        <p:spPr>
          <a:xfrm>
            <a:off x="1425455" y="3011846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30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40" name="Rectangle 139"/>
          <p:cNvSpPr/>
          <p:nvPr/>
        </p:nvSpPr>
        <p:spPr>
          <a:xfrm>
            <a:off x="2064096" y="2462931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40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41" name="Rectangle 140"/>
          <p:cNvSpPr/>
          <p:nvPr/>
        </p:nvSpPr>
        <p:spPr>
          <a:xfrm>
            <a:off x="2704814" y="1994132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50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42" name="Rectangle 141"/>
          <p:cNvSpPr/>
          <p:nvPr/>
        </p:nvSpPr>
        <p:spPr>
          <a:xfrm>
            <a:off x="3351948" y="1444131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60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cxnSp>
        <p:nvCxnSpPr>
          <p:cNvPr id="157" name="Straight Connector 156"/>
          <p:cNvCxnSpPr/>
          <p:nvPr/>
        </p:nvCxnSpPr>
        <p:spPr>
          <a:xfrm>
            <a:off x="4708178" y="1359676"/>
            <a:ext cx="3646579" cy="0"/>
          </a:xfrm>
          <a:prstGeom prst="line">
            <a:avLst/>
          </a:prstGeom>
          <a:ln w="19050" cmpd="sng">
            <a:solidFill>
              <a:srgbClr val="4572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8" name="Rectangle 157"/>
          <p:cNvSpPr/>
          <p:nvPr/>
        </p:nvSpPr>
        <p:spPr>
          <a:xfrm>
            <a:off x="4995466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1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5643242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60" name="Rectangle 159"/>
          <p:cNvSpPr/>
          <p:nvPr/>
        </p:nvSpPr>
        <p:spPr>
          <a:xfrm>
            <a:off x="6281883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3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6922601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4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569735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5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63" name="McK Measure"/>
          <p:cNvSpPr txBox="1">
            <a:spLocks noChangeArrowheads="1"/>
          </p:cNvSpPr>
          <p:nvPr/>
        </p:nvSpPr>
        <p:spPr bwMode="auto">
          <a:xfrm>
            <a:off x="4694831" y="1138466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</a:p>
        </p:txBody>
      </p:sp>
      <p:grpSp>
        <p:nvGrpSpPr>
          <p:cNvPr id="164" name="Group 163"/>
          <p:cNvGrpSpPr/>
          <p:nvPr/>
        </p:nvGrpSpPr>
        <p:grpSpPr>
          <a:xfrm rot="16200000" flipV="1">
            <a:off x="5227743" y="1515533"/>
            <a:ext cx="2662085" cy="3150862"/>
            <a:chOff x="1297870" y="1539688"/>
            <a:chExt cx="2662085" cy="3150862"/>
          </a:xfrm>
          <a:solidFill>
            <a:srgbClr val="457280"/>
          </a:solidFill>
        </p:grpSpPr>
        <p:cxnSp>
          <p:nvCxnSpPr>
            <p:cNvPr id="165" name="Straight Connector 164"/>
            <p:cNvCxnSpPr/>
            <p:nvPr/>
          </p:nvCxnSpPr>
          <p:spPr>
            <a:xfrm>
              <a:off x="1297871" y="1539688"/>
              <a:ext cx="0" cy="3150862"/>
            </a:xfrm>
            <a:prstGeom prst="line">
              <a:avLst/>
            </a:prstGeom>
            <a:grpFill/>
            <a:ln w="28575" cmpd="sng">
              <a:solidFill>
                <a:srgbClr val="4572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6" name="Rectangle 165"/>
            <p:cNvSpPr/>
            <p:nvPr/>
          </p:nvSpPr>
          <p:spPr>
            <a:xfrm>
              <a:off x="1297871" y="1618852"/>
              <a:ext cx="2662084" cy="400300"/>
            </a:xfrm>
            <a:prstGeom prst="rect">
              <a:avLst/>
            </a:prstGeom>
            <a:grpFill/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7" name="Rectangle 166"/>
            <p:cNvSpPr/>
            <p:nvPr/>
          </p:nvSpPr>
          <p:spPr>
            <a:xfrm>
              <a:off x="1297871" y="2254864"/>
              <a:ext cx="2112762" cy="400300"/>
            </a:xfrm>
            <a:prstGeom prst="rect">
              <a:avLst/>
            </a:prstGeom>
            <a:grpFill/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8" name="Rectangle 167"/>
            <p:cNvSpPr/>
            <p:nvPr/>
          </p:nvSpPr>
          <p:spPr>
            <a:xfrm>
              <a:off x="1297870" y="2907082"/>
              <a:ext cx="1633871" cy="400300"/>
            </a:xfrm>
            <a:prstGeom prst="rect">
              <a:avLst/>
            </a:prstGeom>
            <a:grpFill/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9" name="Rectangle 168"/>
            <p:cNvSpPr/>
            <p:nvPr/>
          </p:nvSpPr>
          <p:spPr>
            <a:xfrm>
              <a:off x="1297871" y="3551196"/>
              <a:ext cx="1084551" cy="400300"/>
            </a:xfrm>
            <a:prstGeom prst="rect">
              <a:avLst/>
            </a:prstGeom>
            <a:grpFill/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0" name="Rectangle 169"/>
            <p:cNvSpPr/>
            <p:nvPr/>
          </p:nvSpPr>
          <p:spPr>
            <a:xfrm>
              <a:off x="1297871" y="4195311"/>
              <a:ext cx="521148" cy="400300"/>
            </a:xfrm>
            <a:prstGeom prst="rect">
              <a:avLst/>
            </a:prstGeom>
            <a:grpFill/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1" name="Rectangle 170"/>
          <p:cNvSpPr/>
          <p:nvPr/>
        </p:nvSpPr>
        <p:spPr>
          <a:xfrm>
            <a:off x="5112216" y="3574167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72" name="Rectangle 171"/>
          <p:cNvSpPr/>
          <p:nvPr/>
        </p:nvSpPr>
        <p:spPr>
          <a:xfrm>
            <a:off x="5759992" y="3011846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30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73" name="Rectangle 172"/>
          <p:cNvSpPr/>
          <p:nvPr/>
        </p:nvSpPr>
        <p:spPr>
          <a:xfrm>
            <a:off x="6398633" y="2462931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40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74" name="Rectangle 173"/>
          <p:cNvSpPr/>
          <p:nvPr/>
        </p:nvSpPr>
        <p:spPr>
          <a:xfrm>
            <a:off x="7039351" y="1994132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50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75" name="Rectangle 174"/>
          <p:cNvSpPr/>
          <p:nvPr/>
        </p:nvSpPr>
        <p:spPr>
          <a:xfrm>
            <a:off x="7686485" y="1444131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60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6" name="McK Measure"/>
          <p:cNvSpPr txBox="1">
            <a:spLocks noChangeArrowheads="1"/>
          </p:cNvSpPr>
          <p:nvPr/>
        </p:nvSpPr>
        <p:spPr bwMode="auto">
          <a:xfrm>
            <a:off x="351085" y="721650"/>
            <a:ext cx="3000863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29453300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/>
          <p:cNvSpPr/>
          <p:nvPr/>
        </p:nvSpPr>
        <p:spPr>
          <a:xfrm>
            <a:off x="744889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1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392665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2031306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3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2672024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4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319158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5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18" name="McK Measure"/>
          <p:cNvSpPr txBox="1">
            <a:spLocks noChangeArrowheads="1"/>
          </p:cNvSpPr>
          <p:nvPr/>
        </p:nvSpPr>
        <p:spPr bwMode="auto">
          <a:xfrm>
            <a:off x="8798175" y="427494"/>
            <a:ext cx="259888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>
                <a:solidFill>
                  <a:srgbClr val="FFFFFF"/>
                </a:solidFill>
                <a:latin typeface="Gill Sans"/>
                <a:cs typeface="Gill Sans"/>
              </a:rPr>
              <a:t>4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267326" y="284573"/>
            <a:ext cx="3599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grpSp>
        <p:nvGrpSpPr>
          <p:cNvPr id="2" name="Group 1"/>
          <p:cNvGrpSpPr/>
          <p:nvPr/>
        </p:nvGrpSpPr>
        <p:grpSpPr>
          <a:xfrm rot="16200000" flipV="1">
            <a:off x="1098170" y="1631000"/>
            <a:ext cx="2420077" cy="3150862"/>
            <a:chOff x="1297870" y="1539688"/>
            <a:chExt cx="2662085" cy="3150862"/>
          </a:xfrm>
        </p:grpSpPr>
        <p:cxnSp>
          <p:nvCxnSpPr>
            <p:cNvPr id="84" name="Straight Connector 83"/>
            <p:cNvCxnSpPr/>
            <p:nvPr/>
          </p:nvCxnSpPr>
          <p:spPr>
            <a:xfrm>
              <a:off x="1297871" y="1539688"/>
              <a:ext cx="0" cy="3150862"/>
            </a:xfrm>
            <a:prstGeom prst="line">
              <a:avLst/>
            </a:prstGeom>
            <a:ln w="28575" cmpd="sng">
              <a:solidFill>
                <a:srgbClr val="2227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ectangle 120"/>
            <p:cNvSpPr/>
            <p:nvPr/>
          </p:nvSpPr>
          <p:spPr>
            <a:xfrm>
              <a:off x="1297871" y="1618852"/>
              <a:ext cx="2662084" cy="400300"/>
            </a:xfrm>
            <a:prstGeom prst="rect">
              <a:avLst/>
            </a:prstGeom>
            <a:solidFill>
              <a:srgbClr val="22273A"/>
            </a:solidFill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4" name="Rectangle 123"/>
            <p:cNvSpPr/>
            <p:nvPr/>
          </p:nvSpPr>
          <p:spPr>
            <a:xfrm>
              <a:off x="1297871" y="2254864"/>
              <a:ext cx="2112762" cy="400300"/>
            </a:xfrm>
            <a:prstGeom prst="rect">
              <a:avLst/>
            </a:prstGeom>
            <a:solidFill>
              <a:srgbClr val="22273A"/>
            </a:solidFill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0" name="Rectangle 129"/>
            <p:cNvSpPr/>
            <p:nvPr/>
          </p:nvSpPr>
          <p:spPr>
            <a:xfrm>
              <a:off x="1297870" y="2907082"/>
              <a:ext cx="1633871" cy="400300"/>
            </a:xfrm>
            <a:prstGeom prst="rect">
              <a:avLst/>
            </a:prstGeom>
            <a:solidFill>
              <a:srgbClr val="22273A"/>
            </a:solidFill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1" name="Rectangle 130"/>
            <p:cNvSpPr/>
            <p:nvPr/>
          </p:nvSpPr>
          <p:spPr>
            <a:xfrm>
              <a:off x="1297871" y="3551196"/>
              <a:ext cx="1084551" cy="400300"/>
            </a:xfrm>
            <a:prstGeom prst="rect">
              <a:avLst/>
            </a:prstGeom>
            <a:solidFill>
              <a:srgbClr val="22273A"/>
            </a:solidFill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2" name="Rectangle 131"/>
            <p:cNvSpPr/>
            <p:nvPr/>
          </p:nvSpPr>
          <p:spPr>
            <a:xfrm>
              <a:off x="1297871" y="4195311"/>
              <a:ext cx="521148" cy="400300"/>
            </a:xfrm>
            <a:prstGeom prst="rect">
              <a:avLst/>
            </a:prstGeom>
            <a:solidFill>
              <a:srgbClr val="22273A"/>
            </a:solidFill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8" name="Rectangle 137"/>
          <p:cNvSpPr/>
          <p:nvPr/>
        </p:nvSpPr>
        <p:spPr>
          <a:xfrm>
            <a:off x="861639" y="3668640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39" name="Rectangle 138"/>
          <p:cNvSpPr/>
          <p:nvPr/>
        </p:nvSpPr>
        <p:spPr>
          <a:xfrm>
            <a:off x="1509415" y="3158804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30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40" name="Rectangle 139"/>
          <p:cNvSpPr/>
          <p:nvPr/>
        </p:nvSpPr>
        <p:spPr>
          <a:xfrm>
            <a:off x="2148056" y="2651877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40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41" name="Rectangle 140"/>
          <p:cNvSpPr/>
          <p:nvPr/>
        </p:nvSpPr>
        <p:spPr>
          <a:xfrm>
            <a:off x="2788774" y="2214569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50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42" name="Rectangle 141"/>
          <p:cNvSpPr/>
          <p:nvPr/>
        </p:nvSpPr>
        <p:spPr>
          <a:xfrm>
            <a:off x="3425413" y="1706556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60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58" name="Rectangle 157"/>
          <p:cNvSpPr/>
          <p:nvPr/>
        </p:nvSpPr>
        <p:spPr>
          <a:xfrm>
            <a:off x="5205366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1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5853142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60" name="Rectangle 159"/>
          <p:cNvSpPr/>
          <p:nvPr/>
        </p:nvSpPr>
        <p:spPr>
          <a:xfrm>
            <a:off x="6491783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3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7132501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4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779635" y="4403888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5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grpSp>
        <p:nvGrpSpPr>
          <p:cNvPr id="164" name="Group 163"/>
          <p:cNvGrpSpPr/>
          <p:nvPr/>
        </p:nvGrpSpPr>
        <p:grpSpPr>
          <a:xfrm rot="16200000" flipV="1">
            <a:off x="5558647" y="1631000"/>
            <a:ext cx="2420077" cy="3150862"/>
            <a:chOff x="1297870" y="1539688"/>
            <a:chExt cx="2662085" cy="3150862"/>
          </a:xfrm>
          <a:solidFill>
            <a:srgbClr val="457280"/>
          </a:solidFill>
        </p:grpSpPr>
        <p:cxnSp>
          <p:nvCxnSpPr>
            <p:cNvPr id="165" name="Straight Connector 164"/>
            <p:cNvCxnSpPr/>
            <p:nvPr/>
          </p:nvCxnSpPr>
          <p:spPr>
            <a:xfrm>
              <a:off x="1297871" y="1539688"/>
              <a:ext cx="0" cy="3150862"/>
            </a:xfrm>
            <a:prstGeom prst="line">
              <a:avLst/>
            </a:prstGeom>
            <a:grpFill/>
            <a:ln w="28575" cmpd="sng">
              <a:solidFill>
                <a:srgbClr val="4572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6" name="Rectangle 165"/>
            <p:cNvSpPr/>
            <p:nvPr/>
          </p:nvSpPr>
          <p:spPr>
            <a:xfrm>
              <a:off x="1297871" y="1618852"/>
              <a:ext cx="2662084" cy="400300"/>
            </a:xfrm>
            <a:prstGeom prst="rect">
              <a:avLst/>
            </a:prstGeom>
            <a:grpFill/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7" name="Rectangle 166"/>
            <p:cNvSpPr/>
            <p:nvPr/>
          </p:nvSpPr>
          <p:spPr>
            <a:xfrm>
              <a:off x="1297871" y="2254864"/>
              <a:ext cx="2112762" cy="400300"/>
            </a:xfrm>
            <a:prstGeom prst="rect">
              <a:avLst/>
            </a:prstGeom>
            <a:grpFill/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8" name="Rectangle 167"/>
            <p:cNvSpPr/>
            <p:nvPr/>
          </p:nvSpPr>
          <p:spPr>
            <a:xfrm>
              <a:off x="1297870" y="2907082"/>
              <a:ext cx="1633871" cy="400300"/>
            </a:xfrm>
            <a:prstGeom prst="rect">
              <a:avLst/>
            </a:prstGeom>
            <a:grpFill/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9" name="Rectangle 168"/>
            <p:cNvSpPr/>
            <p:nvPr/>
          </p:nvSpPr>
          <p:spPr>
            <a:xfrm>
              <a:off x="1297871" y="3551196"/>
              <a:ext cx="1084551" cy="400300"/>
            </a:xfrm>
            <a:prstGeom prst="rect">
              <a:avLst/>
            </a:prstGeom>
            <a:grpFill/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0" name="Rectangle 169"/>
            <p:cNvSpPr/>
            <p:nvPr/>
          </p:nvSpPr>
          <p:spPr>
            <a:xfrm>
              <a:off x="1297871" y="4195311"/>
              <a:ext cx="521148" cy="400300"/>
            </a:xfrm>
            <a:prstGeom prst="rect">
              <a:avLst/>
            </a:prstGeom>
            <a:grpFill/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1" name="Rectangle 170"/>
          <p:cNvSpPr/>
          <p:nvPr/>
        </p:nvSpPr>
        <p:spPr>
          <a:xfrm>
            <a:off x="5322116" y="3668640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72" name="Rectangle 171"/>
          <p:cNvSpPr/>
          <p:nvPr/>
        </p:nvSpPr>
        <p:spPr>
          <a:xfrm>
            <a:off x="5969892" y="3158804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30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73" name="Rectangle 172"/>
          <p:cNvSpPr/>
          <p:nvPr/>
        </p:nvSpPr>
        <p:spPr>
          <a:xfrm>
            <a:off x="6608533" y="2651877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40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74" name="Rectangle 173"/>
          <p:cNvSpPr/>
          <p:nvPr/>
        </p:nvSpPr>
        <p:spPr>
          <a:xfrm>
            <a:off x="7249251" y="2214569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50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75" name="Rectangle 174"/>
          <p:cNvSpPr/>
          <p:nvPr/>
        </p:nvSpPr>
        <p:spPr>
          <a:xfrm>
            <a:off x="7885890" y="1706556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60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753253" y="1079482"/>
            <a:ext cx="4094216" cy="547544"/>
          </a:xfrm>
          <a:prstGeom prst="rect">
            <a:avLst/>
          </a:prstGeom>
          <a:solidFill>
            <a:srgbClr val="457280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755445" y="1511907"/>
            <a:ext cx="4081794" cy="3353646"/>
          </a:xfrm>
          <a:prstGeom prst="rect">
            <a:avLst/>
          </a:prstGeom>
          <a:noFill/>
          <a:ln w="19050" cmpd="sng"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/>
          <p:cNvSpPr/>
          <p:nvPr/>
        </p:nvSpPr>
        <p:spPr>
          <a:xfrm>
            <a:off x="296531" y="1079482"/>
            <a:ext cx="4094216" cy="547544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/>
          <p:cNvSpPr/>
          <p:nvPr/>
        </p:nvSpPr>
        <p:spPr>
          <a:xfrm>
            <a:off x="307269" y="1511907"/>
            <a:ext cx="4073380" cy="3353646"/>
          </a:xfrm>
          <a:prstGeom prst="rect">
            <a:avLst/>
          </a:prstGeom>
          <a:noFill/>
          <a:ln w="19050" cmpd="sng">
            <a:solidFill>
              <a:srgbClr val="2227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McK Measure"/>
          <p:cNvSpPr txBox="1">
            <a:spLocks noChangeArrowheads="1"/>
          </p:cNvSpPr>
          <p:nvPr/>
        </p:nvSpPr>
        <p:spPr bwMode="auto">
          <a:xfrm>
            <a:off x="4902262" y="1129703"/>
            <a:ext cx="80258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</a:p>
          <a:p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Measure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51" name="McK Measure"/>
          <p:cNvSpPr txBox="1">
            <a:spLocks noChangeArrowheads="1"/>
          </p:cNvSpPr>
          <p:nvPr/>
        </p:nvSpPr>
        <p:spPr bwMode="auto">
          <a:xfrm>
            <a:off x="445540" y="1129703"/>
            <a:ext cx="80258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</a:p>
          <a:p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Measure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52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374422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27374287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6168409" y="1531084"/>
            <a:ext cx="2573468" cy="2967454"/>
          </a:xfrm>
          <a:prstGeom prst="rect">
            <a:avLst/>
          </a:prstGeom>
          <a:noFill/>
          <a:ln w="19050" cmpd="sng">
            <a:solidFill>
              <a:srgbClr val="768BA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/>
          <p:cNvSpPr/>
          <p:nvPr/>
        </p:nvSpPr>
        <p:spPr>
          <a:xfrm>
            <a:off x="3264628" y="1531084"/>
            <a:ext cx="2573468" cy="2967454"/>
          </a:xfrm>
          <a:prstGeom prst="rect">
            <a:avLst/>
          </a:prstGeom>
          <a:noFill/>
          <a:ln w="19050" cmpd="sng">
            <a:solidFill>
              <a:srgbClr val="768BA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McK Measure"/>
          <p:cNvSpPr txBox="1">
            <a:spLocks noChangeArrowheads="1"/>
          </p:cNvSpPr>
          <p:nvPr/>
        </p:nvSpPr>
        <p:spPr bwMode="auto">
          <a:xfrm>
            <a:off x="8798175" y="427494"/>
            <a:ext cx="259888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5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267325" y="284573"/>
            <a:ext cx="3167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497557" y="4011291"/>
            <a:ext cx="529283" cy="419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1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086444" y="4011291"/>
            <a:ext cx="529283" cy="419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667027" y="4011291"/>
            <a:ext cx="529283" cy="419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3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2249498" y="4011291"/>
            <a:ext cx="529283" cy="419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4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cxnSp>
        <p:nvCxnSpPr>
          <p:cNvPr id="84" name="Straight Connector 83"/>
          <p:cNvCxnSpPr/>
          <p:nvPr/>
        </p:nvCxnSpPr>
        <p:spPr>
          <a:xfrm flipH="1">
            <a:off x="486547" y="4022729"/>
            <a:ext cx="2292234" cy="0"/>
          </a:xfrm>
          <a:prstGeom prst="line">
            <a:avLst/>
          </a:prstGeom>
          <a:ln w="28575" cmpd="sng">
            <a:solidFill>
              <a:srgbClr val="2227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Rectangle 123"/>
          <p:cNvSpPr/>
          <p:nvPr/>
        </p:nvSpPr>
        <p:spPr>
          <a:xfrm rot="16200000" flipV="1">
            <a:off x="1645810" y="2967732"/>
            <a:ext cx="1746083" cy="363909"/>
          </a:xfrm>
          <a:prstGeom prst="rect">
            <a:avLst/>
          </a:prstGeom>
          <a:solidFill>
            <a:srgbClr val="22273A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Rectangle 129"/>
          <p:cNvSpPr/>
          <p:nvPr/>
        </p:nvSpPr>
        <p:spPr>
          <a:xfrm rot="16200000" flipV="1">
            <a:off x="1250773" y="3165622"/>
            <a:ext cx="1350306" cy="363909"/>
          </a:xfrm>
          <a:prstGeom prst="rect">
            <a:avLst/>
          </a:prstGeom>
          <a:solidFill>
            <a:srgbClr val="22273A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Rectangle 130"/>
          <p:cNvSpPr/>
          <p:nvPr/>
        </p:nvSpPr>
        <p:spPr>
          <a:xfrm rot="16200000" flipV="1">
            <a:off x="892207" y="3392612"/>
            <a:ext cx="896323" cy="363909"/>
          </a:xfrm>
          <a:prstGeom prst="rect">
            <a:avLst/>
          </a:prstGeom>
          <a:solidFill>
            <a:srgbClr val="22273A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Rectangle 131"/>
          <p:cNvSpPr/>
          <p:nvPr/>
        </p:nvSpPr>
        <p:spPr>
          <a:xfrm rot="16200000" flipV="1">
            <a:off x="539459" y="3625423"/>
            <a:ext cx="430701" cy="363909"/>
          </a:xfrm>
          <a:prstGeom prst="rect">
            <a:avLst/>
          </a:prstGeom>
          <a:solidFill>
            <a:srgbClr val="22273A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Rectangle 137"/>
          <p:cNvSpPr/>
          <p:nvPr/>
        </p:nvSpPr>
        <p:spPr>
          <a:xfrm>
            <a:off x="603693" y="3342883"/>
            <a:ext cx="317010" cy="2518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39" name="Rectangle 138"/>
          <p:cNvSpPr/>
          <p:nvPr/>
        </p:nvSpPr>
        <p:spPr>
          <a:xfrm>
            <a:off x="1192581" y="2879396"/>
            <a:ext cx="317010" cy="2518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30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40" name="Rectangle 139"/>
          <p:cNvSpPr/>
          <p:nvPr/>
        </p:nvSpPr>
        <p:spPr>
          <a:xfrm>
            <a:off x="1773163" y="2418553"/>
            <a:ext cx="317010" cy="2518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40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41" name="Rectangle 140"/>
          <p:cNvSpPr/>
          <p:nvPr/>
        </p:nvSpPr>
        <p:spPr>
          <a:xfrm>
            <a:off x="2355634" y="2021001"/>
            <a:ext cx="317010" cy="2518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50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351085" y="1137970"/>
            <a:ext cx="2586632" cy="497767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/>
          <p:cNvSpPr/>
          <p:nvPr/>
        </p:nvSpPr>
        <p:spPr>
          <a:xfrm>
            <a:off x="360847" y="1531084"/>
            <a:ext cx="2573468" cy="2967454"/>
          </a:xfrm>
          <a:prstGeom prst="rect">
            <a:avLst/>
          </a:prstGeom>
          <a:noFill/>
          <a:ln w="19050" cmpd="sng">
            <a:solidFill>
              <a:srgbClr val="2227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McK Measure"/>
          <p:cNvSpPr txBox="1">
            <a:spLocks noChangeArrowheads="1"/>
          </p:cNvSpPr>
          <p:nvPr/>
        </p:nvSpPr>
        <p:spPr bwMode="auto">
          <a:xfrm>
            <a:off x="486548" y="1204619"/>
            <a:ext cx="7296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2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</a:p>
          <a:p>
            <a:r>
              <a:rPr lang="en-US" sz="1200" b="1" dirty="0" smtClean="0">
                <a:solidFill>
                  <a:schemeClr val="bg1"/>
                </a:solidFill>
                <a:latin typeface="DIN-Medium"/>
                <a:cs typeface="DIN-Medium"/>
              </a:rPr>
              <a:t>Measure</a:t>
            </a:r>
            <a:endParaRPr lang="en-US" sz="12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525787" y="1754065"/>
            <a:ext cx="1840418" cy="1303329"/>
          </a:xfrm>
          <a:prstGeom prst="straightConnector1">
            <a:avLst/>
          </a:prstGeom>
          <a:ln>
            <a:solidFill>
              <a:srgbClr val="CDCDCD"/>
            </a:solidFill>
            <a:headEnd type="non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1127944" y="2049629"/>
            <a:ext cx="763292" cy="496219"/>
          </a:xfrm>
          <a:prstGeom prst="ellipse">
            <a:avLst/>
          </a:prstGeom>
          <a:solidFill>
            <a:schemeClr val="bg1"/>
          </a:solidFill>
          <a:ln w="28575" cmpd="sng">
            <a:solidFill>
              <a:srgbClr val="CDCDC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/>
          <p:cNvSpPr/>
          <p:nvPr/>
        </p:nvSpPr>
        <p:spPr>
          <a:xfrm>
            <a:off x="1292862" y="2145742"/>
            <a:ext cx="439840" cy="2518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3401338" y="4011291"/>
            <a:ext cx="529283" cy="419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1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3990225" y="4011291"/>
            <a:ext cx="529283" cy="419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4570808" y="4011291"/>
            <a:ext cx="529283" cy="419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3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5153279" y="4011291"/>
            <a:ext cx="529283" cy="419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4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cxnSp>
        <p:nvCxnSpPr>
          <p:cNvPr id="72" name="Straight Connector 71"/>
          <p:cNvCxnSpPr/>
          <p:nvPr/>
        </p:nvCxnSpPr>
        <p:spPr>
          <a:xfrm flipH="1">
            <a:off x="3390328" y="4022729"/>
            <a:ext cx="2292234" cy="0"/>
          </a:xfrm>
          <a:prstGeom prst="line">
            <a:avLst/>
          </a:prstGeom>
          <a:ln w="28575" cmpd="sng">
            <a:solidFill>
              <a:srgbClr val="4572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Rectangle 72"/>
          <p:cNvSpPr/>
          <p:nvPr/>
        </p:nvSpPr>
        <p:spPr>
          <a:xfrm rot="16200000" flipV="1">
            <a:off x="4549591" y="2967732"/>
            <a:ext cx="1746083" cy="363909"/>
          </a:xfrm>
          <a:prstGeom prst="rect">
            <a:avLst/>
          </a:prstGeom>
          <a:solidFill>
            <a:srgbClr val="457280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/>
          <p:cNvSpPr/>
          <p:nvPr/>
        </p:nvSpPr>
        <p:spPr>
          <a:xfrm rot="16200000" flipV="1">
            <a:off x="4154554" y="3165622"/>
            <a:ext cx="1350306" cy="363909"/>
          </a:xfrm>
          <a:prstGeom prst="rect">
            <a:avLst/>
          </a:prstGeom>
          <a:solidFill>
            <a:srgbClr val="457280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/>
          <p:cNvSpPr/>
          <p:nvPr/>
        </p:nvSpPr>
        <p:spPr>
          <a:xfrm rot="16200000" flipV="1">
            <a:off x="3795988" y="3392612"/>
            <a:ext cx="896323" cy="363909"/>
          </a:xfrm>
          <a:prstGeom prst="rect">
            <a:avLst/>
          </a:prstGeom>
          <a:solidFill>
            <a:srgbClr val="457280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/>
          <p:cNvSpPr/>
          <p:nvPr/>
        </p:nvSpPr>
        <p:spPr>
          <a:xfrm rot="16200000" flipV="1">
            <a:off x="3443240" y="3625423"/>
            <a:ext cx="430701" cy="363909"/>
          </a:xfrm>
          <a:prstGeom prst="rect">
            <a:avLst/>
          </a:prstGeom>
          <a:solidFill>
            <a:srgbClr val="457280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/>
          <p:cNvSpPr/>
          <p:nvPr/>
        </p:nvSpPr>
        <p:spPr>
          <a:xfrm>
            <a:off x="3507474" y="3342883"/>
            <a:ext cx="317010" cy="2518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4096362" y="2879396"/>
            <a:ext cx="317010" cy="2518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30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4676944" y="2418553"/>
            <a:ext cx="317010" cy="2518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40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5259415" y="2021001"/>
            <a:ext cx="317010" cy="2518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50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3254866" y="1137970"/>
            <a:ext cx="2586632" cy="497767"/>
          </a:xfrm>
          <a:prstGeom prst="rect">
            <a:avLst/>
          </a:prstGeom>
          <a:solidFill>
            <a:srgbClr val="457280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McK Measure"/>
          <p:cNvSpPr txBox="1">
            <a:spLocks noChangeArrowheads="1"/>
          </p:cNvSpPr>
          <p:nvPr/>
        </p:nvSpPr>
        <p:spPr bwMode="auto">
          <a:xfrm>
            <a:off x="3390329" y="1204619"/>
            <a:ext cx="7296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2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</a:p>
          <a:p>
            <a:r>
              <a:rPr lang="en-US" sz="1200" b="1" dirty="0" smtClean="0">
                <a:solidFill>
                  <a:schemeClr val="bg1"/>
                </a:solidFill>
                <a:latin typeface="DIN-Medium"/>
                <a:cs typeface="DIN-Medium"/>
              </a:rPr>
              <a:t>Measure</a:t>
            </a:r>
            <a:endParaRPr lang="en-US" sz="12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cxnSp>
        <p:nvCxnSpPr>
          <p:cNvPr id="69" name="Straight Arrow Connector 68"/>
          <p:cNvCxnSpPr/>
          <p:nvPr/>
        </p:nvCxnSpPr>
        <p:spPr>
          <a:xfrm flipV="1">
            <a:off x="3429568" y="1754065"/>
            <a:ext cx="1840418" cy="1303329"/>
          </a:xfrm>
          <a:prstGeom prst="straightConnector1">
            <a:avLst/>
          </a:prstGeom>
          <a:ln>
            <a:solidFill>
              <a:srgbClr val="CDCDCD"/>
            </a:solidFill>
            <a:headEnd type="non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Oval 69"/>
          <p:cNvSpPr/>
          <p:nvPr/>
        </p:nvSpPr>
        <p:spPr>
          <a:xfrm>
            <a:off x="4031725" y="2049629"/>
            <a:ext cx="763292" cy="496219"/>
          </a:xfrm>
          <a:prstGeom prst="ellipse">
            <a:avLst/>
          </a:prstGeom>
          <a:solidFill>
            <a:schemeClr val="bg1"/>
          </a:solidFill>
          <a:ln w="28575" cmpd="sng">
            <a:solidFill>
              <a:srgbClr val="CDCDC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196643" y="2145742"/>
            <a:ext cx="439840" cy="2518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6305119" y="4011291"/>
            <a:ext cx="529283" cy="419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1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6894006" y="4011291"/>
            <a:ext cx="529283" cy="419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7474589" y="4011291"/>
            <a:ext cx="529283" cy="419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3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8057060" y="4011291"/>
            <a:ext cx="529283" cy="419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4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grpSp>
        <p:nvGrpSpPr>
          <p:cNvPr id="82" name="Group 81"/>
          <p:cNvGrpSpPr/>
          <p:nvPr/>
        </p:nvGrpSpPr>
        <p:grpSpPr>
          <a:xfrm rot="16200000" flipV="1">
            <a:off x="6567184" y="2003570"/>
            <a:ext cx="1746084" cy="2292234"/>
            <a:chOff x="1297870" y="2169092"/>
            <a:chExt cx="2112763" cy="2521457"/>
          </a:xfrm>
          <a:solidFill>
            <a:srgbClr val="768BA3"/>
          </a:solidFill>
        </p:grpSpPr>
        <p:cxnSp>
          <p:nvCxnSpPr>
            <p:cNvPr id="95" name="Straight Connector 94"/>
            <p:cNvCxnSpPr/>
            <p:nvPr/>
          </p:nvCxnSpPr>
          <p:spPr>
            <a:xfrm rot="16200000" flipH="1" flipV="1">
              <a:off x="37142" y="3429821"/>
              <a:ext cx="2521457" cy="0"/>
            </a:xfrm>
            <a:prstGeom prst="line">
              <a:avLst/>
            </a:prstGeom>
            <a:grpFill/>
            <a:ln w="28575" cmpd="sng">
              <a:solidFill>
                <a:srgbClr val="768B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Rectangle 95"/>
            <p:cNvSpPr/>
            <p:nvPr/>
          </p:nvSpPr>
          <p:spPr>
            <a:xfrm>
              <a:off x="1297871" y="2254864"/>
              <a:ext cx="2112762" cy="400300"/>
            </a:xfrm>
            <a:prstGeom prst="rect">
              <a:avLst/>
            </a:prstGeom>
            <a:grpFill/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Rectangle 96"/>
            <p:cNvSpPr/>
            <p:nvPr/>
          </p:nvSpPr>
          <p:spPr>
            <a:xfrm>
              <a:off x="1297870" y="2907082"/>
              <a:ext cx="1633871" cy="400300"/>
            </a:xfrm>
            <a:prstGeom prst="rect">
              <a:avLst/>
            </a:prstGeom>
            <a:grpFill/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Rectangle 97"/>
            <p:cNvSpPr/>
            <p:nvPr/>
          </p:nvSpPr>
          <p:spPr>
            <a:xfrm>
              <a:off x="1297871" y="3551196"/>
              <a:ext cx="1084551" cy="400300"/>
            </a:xfrm>
            <a:prstGeom prst="rect">
              <a:avLst/>
            </a:prstGeom>
            <a:grpFill/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Rectangle 98"/>
            <p:cNvSpPr/>
            <p:nvPr/>
          </p:nvSpPr>
          <p:spPr>
            <a:xfrm>
              <a:off x="1297871" y="4195311"/>
              <a:ext cx="521148" cy="400300"/>
            </a:xfrm>
            <a:prstGeom prst="rect">
              <a:avLst/>
            </a:prstGeom>
            <a:grpFill/>
            <a:ln w="190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5" name="Rectangle 84"/>
          <p:cNvSpPr/>
          <p:nvPr/>
        </p:nvSpPr>
        <p:spPr>
          <a:xfrm>
            <a:off x="6411255" y="3342883"/>
            <a:ext cx="317010" cy="2518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000143" y="2879396"/>
            <a:ext cx="317010" cy="2518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30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7580725" y="2418553"/>
            <a:ext cx="317010" cy="2518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40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8163196" y="2021001"/>
            <a:ext cx="317010" cy="2518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50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6158647" y="1137970"/>
            <a:ext cx="2586632" cy="497767"/>
          </a:xfrm>
          <a:prstGeom prst="rect">
            <a:avLst/>
          </a:prstGeom>
          <a:solidFill>
            <a:srgbClr val="768BA3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McK Measure"/>
          <p:cNvSpPr txBox="1">
            <a:spLocks noChangeArrowheads="1"/>
          </p:cNvSpPr>
          <p:nvPr/>
        </p:nvSpPr>
        <p:spPr bwMode="auto">
          <a:xfrm>
            <a:off x="6294110" y="1204619"/>
            <a:ext cx="7296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2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</a:p>
          <a:p>
            <a:r>
              <a:rPr lang="en-US" sz="1200" b="1" dirty="0" smtClean="0">
                <a:solidFill>
                  <a:schemeClr val="bg1"/>
                </a:solidFill>
                <a:latin typeface="DIN-Medium"/>
                <a:cs typeface="DIN-Medium"/>
              </a:rPr>
              <a:t>Measure</a:t>
            </a:r>
            <a:endParaRPr lang="en-US" sz="12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cxnSp>
        <p:nvCxnSpPr>
          <p:cNvPr id="92" name="Straight Arrow Connector 91"/>
          <p:cNvCxnSpPr/>
          <p:nvPr/>
        </p:nvCxnSpPr>
        <p:spPr>
          <a:xfrm flipV="1">
            <a:off x="6333349" y="1754065"/>
            <a:ext cx="1840418" cy="1303329"/>
          </a:xfrm>
          <a:prstGeom prst="straightConnector1">
            <a:avLst/>
          </a:prstGeom>
          <a:ln>
            <a:solidFill>
              <a:srgbClr val="CDCDCD"/>
            </a:solidFill>
            <a:headEnd type="non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3" name="Oval 92"/>
          <p:cNvSpPr/>
          <p:nvPr/>
        </p:nvSpPr>
        <p:spPr>
          <a:xfrm>
            <a:off x="6935506" y="2049629"/>
            <a:ext cx="763292" cy="496219"/>
          </a:xfrm>
          <a:prstGeom prst="ellipse">
            <a:avLst/>
          </a:prstGeom>
          <a:solidFill>
            <a:schemeClr val="bg1"/>
          </a:solidFill>
          <a:ln w="28575" cmpd="sng">
            <a:solidFill>
              <a:srgbClr val="CDCDC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Rectangle 93"/>
          <p:cNvSpPr/>
          <p:nvPr/>
        </p:nvSpPr>
        <p:spPr>
          <a:xfrm>
            <a:off x="7100424" y="2145742"/>
            <a:ext cx="439840" cy="2518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77" name="McK Measure"/>
          <p:cNvSpPr txBox="1">
            <a:spLocks noChangeArrowheads="1"/>
          </p:cNvSpPr>
          <p:nvPr/>
        </p:nvSpPr>
        <p:spPr bwMode="auto">
          <a:xfrm>
            <a:off x="351085" y="721650"/>
            <a:ext cx="3294743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34881864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 134"/>
          <p:cNvSpPr/>
          <p:nvPr/>
        </p:nvSpPr>
        <p:spPr>
          <a:xfrm>
            <a:off x="2340331" y="1729836"/>
            <a:ext cx="381573" cy="267575"/>
          </a:xfrm>
          <a:prstGeom prst="rect">
            <a:avLst/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2340331" y="1993957"/>
            <a:ext cx="381573" cy="267575"/>
          </a:xfrm>
          <a:prstGeom prst="rect">
            <a:avLst/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2340331" y="2260312"/>
            <a:ext cx="381573" cy="1137396"/>
          </a:xfrm>
          <a:prstGeom prst="rect">
            <a:avLst/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Rectangle 137"/>
          <p:cNvSpPr/>
          <p:nvPr/>
        </p:nvSpPr>
        <p:spPr>
          <a:xfrm>
            <a:off x="2340331" y="3337278"/>
            <a:ext cx="381573" cy="1069771"/>
          </a:xfrm>
          <a:prstGeom prst="rect">
            <a:avLst/>
          </a:prstGeom>
          <a:solidFill>
            <a:srgbClr val="1414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9" name="Rectangle 138"/>
          <p:cNvSpPr/>
          <p:nvPr/>
        </p:nvSpPr>
        <p:spPr>
          <a:xfrm>
            <a:off x="2944799" y="1729836"/>
            <a:ext cx="381573" cy="267575"/>
          </a:xfrm>
          <a:prstGeom prst="rect">
            <a:avLst/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Rectangle 139"/>
          <p:cNvSpPr/>
          <p:nvPr/>
        </p:nvSpPr>
        <p:spPr>
          <a:xfrm>
            <a:off x="2944799" y="1993957"/>
            <a:ext cx="381573" cy="544015"/>
          </a:xfrm>
          <a:prstGeom prst="rect">
            <a:avLst/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Rectangle 140"/>
          <p:cNvSpPr/>
          <p:nvPr/>
        </p:nvSpPr>
        <p:spPr>
          <a:xfrm>
            <a:off x="2944799" y="2533285"/>
            <a:ext cx="381573" cy="537593"/>
          </a:xfrm>
          <a:prstGeom prst="rect">
            <a:avLst/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2" name="Rectangle 141"/>
          <p:cNvSpPr/>
          <p:nvPr/>
        </p:nvSpPr>
        <p:spPr>
          <a:xfrm>
            <a:off x="2944799" y="3070878"/>
            <a:ext cx="381573" cy="1328903"/>
          </a:xfrm>
          <a:prstGeom prst="rect">
            <a:avLst/>
          </a:prstGeom>
          <a:solidFill>
            <a:srgbClr val="1414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Rectangle 142"/>
          <p:cNvSpPr/>
          <p:nvPr/>
        </p:nvSpPr>
        <p:spPr>
          <a:xfrm>
            <a:off x="3560915" y="1729836"/>
            <a:ext cx="381573" cy="267575"/>
          </a:xfrm>
          <a:prstGeom prst="rect">
            <a:avLst/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Rectangle 143"/>
          <p:cNvSpPr/>
          <p:nvPr/>
        </p:nvSpPr>
        <p:spPr>
          <a:xfrm>
            <a:off x="3560595" y="1989271"/>
            <a:ext cx="381573" cy="275716"/>
          </a:xfrm>
          <a:prstGeom prst="rect">
            <a:avLst/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Rectangle 144"/>
          <p:cNvSpPr/>
          <p:nvPr/>
        </p:nvSpPr>
        <p:spPr>
          <a:xfrm>
            <a:off x="3560595" y="2264986"/>
            <a:ext cx="381573" cy="541028"/>
          </a:xfrm>
          <a:prstGeom prst="rect">
            <a:avLst/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Rectangle 145"/>
          <p:cNvSpPr/>
          <p:nvPr/>
        </p:nvSpPr>
        <p:spPr>
          <a:xfrm>
            <a:off x="3560595" y="2806013"/>
            <a:ext cx="381573" cy="1593767"/>
          </a:xfrm>
          <a:prstGeom prst="rect">
            <a:avLst/>
          </a:prstGeom>
          <a:solidFill>
            <a:srgbClr val="1414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Rectangle 130"/>
          <p:cNvSpPr/>
          <p:nvPr/>
        </p:nvSpPr>
        <p:spPr>
          <a:xfrm>
            <a:off x="1733175" y="1729836"/>
            <a:ext cx="381573" cy="414385"/>
          </a:xfrm>
          <a:prstGeom prst="rect">
            <a:avLst/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Rectangle 131"/>
          <p:cNvSpPr/>
          <p:nvPr/>
        </p:nvSpPr>
        <p:spPr>
          <a:xfrm>
            <a:off x="1733175" y="2139972"/>
            <a:ext cx="381573" cy="414385"/>
          </a:xfrm>
          <a:prstGeom prst="rect">
            <a:avLst/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" name="Rectangle 132"/>
          <p:cNvSpPr/>
          <p:nvPr/>
        </p:nvSpPr>
        <p:spPr>
          <a:xfrm>
            <a:off x="1733175" y="2538208"/>
            <a:ext cx="381573" cy="949332"/>
          </a:xfrm>
          <a:prstGeom prst="rect">
            <a:avLst/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Rectangle 133"/>
          <p:cNvSpPr/>
          <p:nvPr/>
        </p:nvSpPr>
        <p:spPr>
          <a:xfrm>
            <a:off x="1733175" y="3484049"/>
            <a:ext cx="381573" cy="915732"/>
          </a:xfrm>
          <a:prstGeom prst="rect">
            <a:avLst/>
          </a:prstGeom>
          <a:solidFill>
            <a:srgbClr val="1414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/>
          <p:cNvSpPr/>
          <p:nvPr/>
        </p:nvSpPr>
        <p:spPr>
          <a:xfrm>
            <a:off x="1127379" y="2809274"/>
            <a:ext cx="381573" cy="849422"/>
          </a:xfrm>
          <a:prstGeom prst="rect">
            <a:avLst/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/>
          <p:cNvSpPr/>
          <p:nvPr/>
        </p:nvSpPr>
        <p:spPr>
          <a:xfrm>
            <a:off x="1160241" y="3079140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30</a:t>
            </a:r>
          </a:p>
        </p:txBody>
      </p:sp>
      <p:sp>
        <p:nvSpPr>
          <p:cNvPr id="3" name="Rectangle 2"/>
          <p:cNvSpPr/>
          <p:nvPr/>
        </p:nvSpPr>
        <p:spPr>
          <a:xfrm>
            <a:off x="1127379" y="1729837"/>
            <a:ext cx="381573" cy="536432"/>
          </a:xfrm>
          <a:prstGeom prst="rect">
            <a:avLst/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Rectangle 120"/>
          <p:cNvSpPr/>
          <p:nvPr/>
        </p:nvSpPr>
        <p:spPr>
          <a:xfrm>
            <a:off x="1127379" y="2264658"/>
            <a:ext cx="381573" cy="544615"/>
          </a:xfrm>
          <a:prstGeom prst="rect">
            <a:avLst/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Rectangle 129"/>
          <p:cNvSpPr/>
          <p:nvPr/>
        </p:nvSpPr>
        <p:spPr>
          <a:xfrm>
            <a:off x="1127379" y="3607779"/>
            <a:ext cx="381573" cy="792002"/>
          </a:xfrm>
          <a:prstGeom prst="rect">
            <a:avLst/>
          </a:prstGeom>
          <a:solidFill>
            <a:srgbClr val="1414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373641" y="1328185"/>
            <a:ext cx="3646579" cy="0"/>
          </a:xfrm>
          <a:prstGeom prst="line">
            <a:avLst/>
          </a:prstGeom>
          <a:ln w="19050" cmpd="sng">
            <a:solidFill>
              <a:srgbClr val="4572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1002623" y="4407049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1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608419" y="4407049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2215575" y="4407049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3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2835303" y="4407049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4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440457" y="4407049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5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1160241" y="3882582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30</a:t>
            </a:r>
          </a:p>
        </p:txBody>
      </p:sp>
      <p:sp>
        <p:nvSpPr>
          <p:cNvPr id="49" name="Rectangle 48"/>
          <p:cNvSpPr/>
          <p:nvPr/>
        </p:nvSpPr>
        <p:spPr>
          <a:xfrm>
            <a:off x="1160241" y="2414281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20</a:t>
            </a:r>
          </a:p>
        </p:txBody>
      </p:sp>
      <p:sp>
        <p:nvSpPr>
          <p:cNvPr id="50" name="Rectangle 49"/>
          <p:cNvSpPr/>
          <p:nvPr/>
        </p:nvSpPr>
        <p:spPr>
          <a:xfrm>
            <a:off x="1160241" y="1877881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20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766037" y="3816975"/>
            <a:ext cx="3513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35</a:t>
            </a:r>
          </a:p>
        </p:txBody>
      </p:sp>
      <p:sp>
        <p:nvSpPr>
          <p:cNvPr id="52" name="Rectangle 51"/>
          <p:cNvSpPr/>
          <p:nvPr/>
        </p:nvSpPr>
        <p:spPr>
          <a:xfrm>
            <a:off x="1766037" y="2868732"/>
            <a:ext cx="3513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35</a:t>
            </a:r>
          </a:p>
        </p:txBody>
      </p:sp>
      <p:sp>
        <p:nvSpPr>
          <p:cNvPr id="53" name="Rectangle 52"/>
          <p:cNvSpPr/>
          <p:nvPr/>
        </p:nvSpPr>
        <p:spPr>
          <a:xfrm>
            <a:off x="1766037" y="2204067"/>
            <a:ext cx="3513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15</a:t>
            </a:r>
          </a:p>
        </p:txBody>
      </p:sp>
      <p:sp>
        <p:nvSpPr>
          <p:cNvPr id="54" name="Rectangle 53"/>
          <p:cNvSpPr/>
          <p:nvPr/>
        </p:nvSpPr>
        <p:spPr>
          <a:xfrm>
            <a:off x="1766037" y="1803860"/>
            <a:ext cx="3513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15</a:t>
            </a:r>
          </a:p>
        </p:txBody>
      </p:sp>
      <p:sp>
        <p:nvSpPr>
          <p:cNvPr id="56" name="Rectangle 55"/>
          <p:cNvSpPr/>
          <p:nvPr/>
        </p:nvSpPr>
        <p:spPr>
          <a:xfrm>
            <a:off x="2372873" y="3745658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40</a:t>
            </a:r>
          </a:p>
        </p:txBody>
      </p:sp>
      <p:sp>
        <p:nvSpPr>
          <p:cNvPr id="58" name="Rectangle 57"/>
          <p:cNvSpPr/>
          <p:nvPr/>
        </p:nvSpPr>
        <p:spPr>
          <a:xfrm>
            <a:off x="2372873" y="2658170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40</a:t>
            </a:r>
          </a:p>
        </p:txBody>
      </p:sp>
      <p:sp>
        <p:nvSpPr>
          <p:cNvPr id="59" name="Rectangle 58"/>
          <p:cNvSpPr/>
          <p:nvPr/>
        </p:nvSpPr>
        <p:spPr>
          <a:xfrm>
            <a:off x="2356591" y="1989270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10</a:t>
            </a:r>
          </a:p>
        </p:txBody>
      </p:sp>
      <p:sp>
        <p:nvSpPr>
          <p:cNvPr id="60" name="Rectangle 59"/>
          <p:cNvSpPr/>
          <p:nvPr/>
        </p:nvSpPr>
        <p:spPr>
          <a:xfrm>
            <a:off x="2365052" y="1716019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10</a:t>
            </a:r>
          </a:p>
        </p:txBody>
      </p:sp>
      <p:sp>
        <p:nvSpPr>
          <p:cNvPr id="62" name="Rectangle 61"/>
          <p:cNvSpPr/>
          <p:nvPr/>
        </p:nvSpPr>
        <p:spPr>
          <a:xfrm>
            <a:off x="2982470" y="3621219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50</a:t>
            </a:r>
          </a:p>
        </p:txBody>
      </p:sp>
      <p:sp>
        <p:nvSpPr>
          <p:cNvPr id="63" name="Rectangle 62"/>
          <p:cNvSpPr/>
          <p:nvPr/>
        </p:nvSpPr>
        <p:spPr>
          <a:xfrm>
            <a:off x="2966188" y="2652587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20</a:t>
            </a:r>
          </a:p>
        </p:txBody>
      </p:sp>
      <p:sp>
        <p:nvSpPr>
          <p:cNvPr id="64" name="Rectangle 63"/>
          <p:cNvSpPr/>
          <p:nvPr/>
        </p:nvSpPr>
        <p:spPr>
          <a:xfrm>
            <a:off x="2977661" y="2144222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20</a:t>
            </a:r>
          </a:p>
        </p:txBody>
      </p:sp>
      <p:sp>
        <p:nvSpPr>
          <p:cNvPr id="65" name="Rectangle 64"/>
          <p:cNvSpPr/>
          <p:nvPr/>
        </p:nvSpPr>
        <p:spPr>
          <a:xfrm>
            <a:off x="2966508" y="1716019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10</a:t>
            </a:r>
          </a:p>
        </p:txBody>
      </p:sp>
      <p:sp>
        <p:nvSpPr>
          <p:cNvPr id="67" name="Rectangle 66"/>
          <p:cNvSpPr/>
          <p:nvPr/>
        </p:nvSpPr>
        <p:spPr>
          <a:xfrm>
            <a:off x="3593457" y="3482617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60</a:t>
            </a:r>
          </a:p>
        </p:txBody>
      </p:sp>
      <p:sp>
        <p:nvSpPr>
          <p:cNvPr id="68" name="Rectangle 67"/>
          <p:cNvSpPr/>
          <p:nvPr/>
        </p:nvSpPr>
        <p:spPr>
          <a:xfrm>
            <a:off x="3593457" y="2391531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20</a:t>
            </a:r>
          </a:p>
        </p:txBody>
      </p:sp>
      <p:sp>
        <p:nvSpPr>
          <p:cNvPr id="69" name="Rectangle 68"/>
          <p:cNvSpPr/>
          <p:nvPr/>
        </p:nvSpPr>
        <p:spPr>
          <a:xfrm>
            <a:off x="3577175" y="2013696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10</a:t>
            </a:r>
          </a:p>
        </p:txBody>
      </p:sp>
      <p:sp>
        <p:nvSpPr>
          <p:cNvPr id="70" name="Rectangle 69"/>
          <p:cNvSpPr/>
          <p:nvPr/>
        </p:nvSpPr>
        <p:spPr>
          <a:xfrm>
            <a:off x="3569354" y="1716019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10</a:t>
            </a:r>
          </a:p>
        </p:txBody>
      </p:sp>
      <p:sp>
        <p:nvSpPr>
          <p:cNvPr id="72" name="Rectangle 71"/>
          <p:cNvSpPr/>
          <p:nvPr/>
        </p:nvSpPr>
        <p:spPr>
          <a:xfrm>
            <a:off x="1127379" y="1486426"/>
            <a:ext cx="4307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000</a:t>
            </a:r>
          </a:p>
        </p:txBody>
      </p:sp>
      <p:sp>
        <p:nvSpPr>
          <p:cNvPr id="73" name="Rectangle 72"/>
          <p:cNvSpPr/>
          <p:nvPr/>
        </p:nvSpPr>
        <p:spPr>
          <a:xfrm>
            <a:off x="1733175" y="1486426"/>
            <a:ext cx="4307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000</a:t>
            </a:r>
          </a:p>
        </p:txBody>
      </p:sp>
      <p:sp>
        <p:nvSpPr>
          <p:cNvPr id="74" name="Rectangle 73"/>
          <p:cNvSpPr/>
          <p:nvPr/>
        </p:nvSpPr>
        <p:spPr>
          <a:xfrm>
            <a:off x="2340331" y="1486426"/>
            <a:ext cx="4307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000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949928" y="1486426"/>
            <a:ext cx="4307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000</a:t>
            </a:r>
          </a:p>
        </p:txBody>
      </p:sp>
      <p:sp>
        <p:nvSpPr>
          <p:cNvPr id="76" name="Rectangle 75"/>
          <p:cNvSpPr/>
          <p:nvPr/>
        </p:nvSpPr>
        <p:spPr>
          <a:xfrm>
            <a:off x="3560915" y="1486426"/>
            <a:ext cx="4307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000</a:t>
            </a:r>
          </a:p>
        </p:txBody>
      </p:sp>
      <p:sp>
        <p:nvSpPr>
          <p:cNvPr id="77" name="Rectangle 76"/>
          <p:cNvSpPr/>
          <p:nvPr/>
        </p:nvSpPr>
        <p:spPr>
          <a:xfrm>
            <a:off x="514612" y="3882582"/>
            <a:ext cx="633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Series</a:t>
            </a:r>
          </a:p>
        </p:txBody>
      </p:sp>
      <p:sp>
        <p:nvSpPr>
          <p:cNvPr id="78" name="Rectangle 77"/>
          <p:cNvSpPr/>
          <p:nvPr/>
        </p:nvSpPr>
        <p:spPr>
          <a:xfrm>
            <a:off x="514612" y="3079140"/>
            <a:ext cx="633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Series</a:t>
            </a:r>
          </a:p>
        </p:txBody>
      </p:sp>
      <p:sp>
        <p:nvSpPr>
          <p:cNvPr id="79" name="Rectangle 78"/>
          <p:cNvSpPr/>
          <p:nvPr/>
        </p:nvSpPr>
        <p:spPr>
          <a:xfrm>
            <a:off x="514612" y="2414281"/>
            <a:ext cx="633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Series</a:t>
            </a:r>
          </a:p>
        </p:txBody>
      </p:sp>
      <p:sp>
        <p:nvSpPr>
          <p:cNvPr id="80" name="Rectangle 79"/>
          <p:cNvSpPr/>
          <p:nvPr/>
        </p:nvSpPr>
        <p:spPr>
          <a:xfrm>
            <a:off x="514612" y="1877881"/>
            <a:ext cx="633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Series</a:t>
            </a:r>
          </a:p>
        </p:txBody>
      </p:sp>
      <p:sp>
        <p:nvSpPr>
          <p:cNvPr id="81" name="Rectangle 80"/>
          <p:cNvSpPr/>
          <p:nvPr/>
        </p:nvSpPr>
        <p:spPr>
          <a:xfrm>
            <a:off x="509802" y="1486426"/>
            <a:ext cx="6423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100%=</a:t>
            </a:r>
          </a:p>
        </p:txBody>
      </p:sp>
      <p:sp>
        <p:nvSpPr>
          <p:cNvPr id="118" name="McK Measure"/>
          <p:cNvSpPr txBox="1">
            <a:spLocks noChangeArrowheads="1"/>
          </p:cNvSpPr>
          <p:nvPr/>
        </p:nvSpPr>
        <p:spPr bwMode="auto">
          <a:xfrm>
            <a:off x="8798175" y="427494"/>
            <a:ext cx="259888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6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267326" y="295070"/>
            <a:ext cx="27218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122" name="McK Measure"/>
          <p:cNvSpPr txBox="1">
            <a:spLocks noChangeArrowheads="1"/>
          </p:cNvSpPr>
          <p:nvPr/>
        </p:nvSpPr>
        <p:spPr bwMode="auto">
          <a:xfrm>
            <a:off x="360294" y="110697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</a:p>
        </p:txBody>
      </p:sp>
      <p:sp>
        <p:nvSpPr>
          <p:cNvPr id="84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283098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  <p:cxnSp>
        <p:nvCxnSpPr>
          <p:cNvPr id="147" name="Straight Connector 146"/>
          <p:cNvCxnSpPr/>
          <p:nvPr/>
        </p:nvCxnSpPr>
        <p:spPr>
          <a:xfrm flipV="1">
            <a:off x="1508952" y="2139973"/>
            <a:ext cx="224223" cy="120339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Connector 147"/>
          <p:cNvCxnSpPr/>
          <p:nvPr/>
        </p:nvCxnSpPr>
        <p:spPr>
          <a:xfrm flipV="1">
            <a:off x="1508952" y="2538208"/>
            <a:ext cx="224223" cy="273412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/>
          <p:cNvCxnSpPr/>
          <p:nvPr/>
        </p:nvCxnSpPr>
        <p:spPr>
          <a:xfrm flipV="1">
            <a:off x="1506550" y="3482617"/>
            <a:ext cx="231311" cy="125162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/>
          <p:cNvCxnSpPr/>
          <p:nvPr/>
        </p:nvCxnSpPr>
        <p:spPr>
          <a:xfrm flipV="1">
            <a:off x="2114748" y="2001160"/>
            <a:ext cx="224223" cy="143063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/>
          <p:cNvCxnSpPr/>
          <p:nvPr/>
        </p:nvCxnSpPr>
        <p:spPr>
          <a:xfrm flipV="1">
            <a:off x="1515922" y="1735759"/>
            <a:ext cx="226625" cy="1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Connector 151"/>
          <p:cNvCxnSpPr/>
          <p:nvPr/>
        </p:nvCxnSpPr>
        <p:spPr>
          <a:xfrm flipV="1">
            <a:off x="2117415" y="1735759"/>
            <a:ext cx="226625" cy="1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152"/>
          <p:cNvCxnSpPr/>
          <p:nvPr/>
        </p:nvCxnSpPr>
        <p:spPr>
          <a:xfrm flipV="1">
            <a:off x="2723303" y="1735759"/>
            <a:ext cx="226625" cy="1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Connector 153"/>
          <p:cNvCxnSpPr/>
          <p:nvPr/>
        </p:nvCxnSpPr>
        <p:spPr>
          <a:xfrm flipV="1">
            <a:off x="3331194" y="1735759"/>
            <a:ext cx="226625" cy="1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Connector 154"/>
          <p:cNvCxnSpPr/>
          <p:nvPr/>
        </p:nvCxnSpPr>
        <p:spPr>
          <a:xfrm flipV="1">
            <a:off x="2119784" y="2260312"/>
            <a:ext cx="224223" cy="282610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Connector 155"/>
          <p:cNvCxnSpPr/>
          <p:nvPr/>
        </p:nvCxnSpPr>
        <p:spPr>
          <a:xfrm flipV="1">
            <a:off x="2720576" y="1996473"/>
            <a:ext cx="229352" cy="1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Connector 156"/>
          <p:cNvCxnSpPr/>
          <p:nvPr/>
        </p:nvCxnSpPr>
        <p:spPr>
          <a:xfrm flipV="1">
            <a:off x="3340002" y="1996473"/>
            <a:ext cx="229352" cy="1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/>
          <p:cNvCxnSpPr/>
          <p:nvPr/>
        </p:nvCxnSpPr>
        <p:spPr>
          <a:xfrm>
            <a:off x="2720576" y="2266271"/>
            <a:ext cx="224223" cy="267016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Connector 158"/>
          <p:cNvCxnSpPr/>
          <p:nvPr/>
        </p:nvCxnSpPr>
        <p:spPr>
          <a:xfrm flipV="1">
            <a:off x="3340002" y="2264658"/>
            <a:ext cx="220913" cy="268629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/>
          <p:cNvCxnSpPr/>
          <p:nvPr/>
        </p:nvCxnSpPr>
        <p:spPr>
          <a:xfrm flipV="1">
            <a:off x="2119784" y="3337278"/>
            <a:ext cx="219187" cy="146771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Straight Connector 160"/>
          <p:cNvCxnSpPr/>
          <p:nvPr/>
        </p:nvCxnSpPr>
        <p:spPr>
          <a:xfrm flipV="1">
            <a:off x="2720576" y="3070878"/>
            <a:ext cx="224223" cy="267632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Straight Connector 161"/>
          <p:cNvCxnSpPr/>
          <p:nvPr/>
        </p:nvCxnSpPr>
        <p:spPr>
          <a:xfrm flipV="1">
            <a:off x="3340002" y="2806013"/>
            <a:ext cx="220913" cy="264865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Straight Connector 162"/>
          <p:cNvCxnSpPr/>
          <p:nvPr/>
        </p:nvCxnSpPr>
        <p:spPr>
          <a:xfrm>
            <a:off x="1002623" y="4407049"/>
            <a:ext cx="3017597" cy="0"/>
          </a:xfrm>
          <a:prstGeom prst="line">
            <a:avLst/>
          </a:prstGeom>
          <a:ln w="19050" cmpd="sng">
            <a:solidFill>
              <a:srgbClr val="14141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7" name="Rectangle 236"/>
          <p:cNvSpPr/>
          <p:nvPr/>
        </p:nvSpPr>
        <p:spPr>
          <a:xfrm>
            <a:off x="6683093" y="1729836"/>
            <a:ext cx="381573" cy="267575"/>
          </a:xfrm>
          <a:prstGeom prst="rect">
            <a:avLst/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8" name="Rectangle 237"/>
          <p:cNvSpPr/>
          <p:nvPr/>
        </p:nvSpPr>
        <p:spPr>
          <a:xfrm>
            <a:off x="6683093" y="1993957"/>
            <a:ext cx="381573" cy="267575"/>
          </a:xfrm>
          <a:prstGeom prst="rect">
            <a:avLst/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9" name="Rectangle 238"/>
          <p:cNvSpPr/>
          <p:nvPr/>
        </p:nvSpPr>
        <p:spPr>
          <a:xfrm>
            <a:off x="6683093" y="2260312"/>
            <a:ext cx="381573" cy="1137396"/>
          </a:xfrm>
          <a:prstGeom prst="rect">
            <a:avLst/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0" name="Rectangle 239"/>
          <p:cNvSpPr/>
          <p:nvPr/>
        </p:nvSpPr>
        <p:spPr>
          <a:xfrm>
            <a:off x="6683093" y="3337278"/>
            <a:ext cx="381573" cy="1069771"/>
          </a:xfrm>
          <a:prstGeom prst="rect">
            <a:avLst/>
          </a:prstGeom>
          <a:solidFill>
            <a:srgbClr val="1414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1" name="Rectangle 240"/>
          <p:cNvSpPr/>
          <p:nvPr/>
        </p:nvSpPr>
        <p:spPr>
          <a:xfrm>
            <a:off x="7287561" y="1729836"/>
            <a:ext cx="381573" cy="267575"/>
          </a:xfrm>
          <a:prstGeom prst="rect">
            <a:avLst/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2" name="Rectangle 241"/>
          <p:cNvSpPr/>
          <p:nvPr/>
        </p:nvSpPr>
        <p:spPr>
          <a:xfrm>
            <a:off x="7287561" y="1993957"/>
            <a:ext cx="381573" cy="544015"/>
          </a:xfrm>
          <a:prstGeom prst="rect">
            <a:avLst/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3" name="Rectangle 242"/>
          <p:cNvSpPr/>
          <p:nvPr/>
        </p:nvSpPr>
        <p:spPr>
          <a:xfrm>
            <a:off x="7287561" y="2533285"/>
            <a:ext cx="381573" cy="537593"/>
          </a:xfrm>
          <a:prstGeom prst="rect">
            <a:avLst/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4" name="Rectangle 243"/>
          <p:cNvSpPr/>
          <p:nvPr/>
        </p:nvSpPr>
        <p:spPr>
          <a:xfrm>
            <a:off x="7287561" y="3070878"/>
            <a:ext cx="381573" cy="1328903"/>
          </a:xfrm>
          <a:prstGeom prst="rect">
            <a:avLst/>
          </a:prstGeom>
          <a:solidFill>
            <a:srgbClr val="1414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5" name="Rectangle 244"/>
          <p:cNvSpPr/>
          <p:nvPr/>
        </p:nvSpPr>
        <p:spPr>
          <a:xfrm>
            <a:off x="7903677" y="1729836"/>
            <a:ext cx="381573" cy="267575"/>
          </a:xfrm>
          <a:prstGeom prst="rect">
            <a:avLst/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6" name="Rectangle 245"/>
          <p:cNvSpPr/>
          <p:nvPr/>
        </p:nvSpPr>
        <p:spPr>
          <a:xfrm>
            <a:off x="7903357" y="1989271"/>
            <a:ext cx="381573" cy="275716"/>
          </a:xfrm>
          <a:prstGeom prst="rect">
            <a:avLst/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7" name="Rectangle 246"/>
          <p:cNvSpPr/>
          <p:nvPr/>
        </p:nvSpPr>
        <p:spPr>
          <a:xfrm>
            <a:off x="7903357" y="2264986"/>
            <a:ext cx="381573" cy="541028"/>
          </a:xfrm>
          <a:prstGeom prst="rect">
            <a:avLst/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8" name="Rectangle 247"/>
          <p:cNvSpPr/>
          <p:nvPr/>
        </p:nvSpPr>
        <p:spPr>
          <a:xfrm>
            <a:off x="7903357" y="2806013"/>
            <a:ext cx="381573" cy="1593767"/>
          </a:xfrm>
          <a:prstGeom prst="rect">
            <a:avLst/>
          </a:prstGeom>
          <a:solidFill>
            <a:srgbClr val="1414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9" name="Rectangle 248"/>
          <p:cNvSpPr/>
          <p:nvPr/>
        </p:nvSpPr>
        <p:spPr>
          <a:xfrm>
            <a:off x="6075937" y="1729836"/>
            <a:ext cx="381573" cy="414385"/>
          </a:xfrm>
          <a:prstGeom prst="rect">
            <a:avLst/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0" name="Rectangle 249"/>
          <p:cNvSpPr/>
          <p:nvPr/>
        </p:nvSpPr>
        <p:spPr>
          <a:xfrm>
            <a:off x="6075937" y="2139972"/>
            <a:ext cx="381573" cy="414385"/>
          </a:xfrm>
          <a:prstGeom prst="rect">
            <a:avLst/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1" name="Rectangle 250"/>
          <p:cNvSpPr/>
          <p:nvPr/>
        </p:nvSpPr>
        <p:spPr>
          <a:xfrm>
            <a:off x="6075937" y="2538208"/>
            <a:ext cx="381573" cy="949332"/>
          </a:xfrm>
          <a:prstGeom prst="rect">
            <a:avLst/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2" name="Rectangle 251"/>
          <p:cNvSpPr/>
          <p:nvPr/>
        </p:nvSpPr>
        <p:spPr>
          <a:xfrm>
            <a:off x="6075937" y="3484049"/>
            <a:ext cx="381573" cy="915732"/>
          </a:xfrm>
          <a:prstGeom prst="rect">
            <a:avLst/>
          </a:prstGeom>
          <a:solidFill>
            <a:srgbClr val="1414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3" name="Rectangle 252"/>
          <p:cNvSpPr/>
          <p:nvPr/>
        </p:nvSpPr>
        <p:spPr>
          <a:xfrm>
            <a:off x="5470141" y="2809274"/>
            <a:ext cx="381573" cy="849422"/>
          </a:xfrm>
          <a:prstGeom prst="rect">
            <a:avLst/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4" name="Rectangle 253"/>
          <p:cNvSpPr/>
          <p:nvPr/>
        </p:nvSpPr>
        <p:spPr>
          <a:xfrm>
            <a:off x="5503003" y="3079140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30</a:t>
            </a:r>
          </a:p>
        </p:txBody>
      </p:sp>
      <p:sp>
        <p:nvSpPr>
          <p:cNvPr id="255" name="Rectangle 254"/>
          <p:cNvSpPr/>
          <p:nvPr/>
        </p:nvSpPr>
        <p:spPr>
          <a:xfrm>
            <a:off x="5470141" y="1729837"/>
            <a:ext cx="381573" cy="536432"/>
          </a:xfrm>
          <a:prstGeom prst="rect">
            <a:avLst/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" name="Rectangle 255"/>
          <p:cNvSpPr/>
          <p:nvPr/>
        </p:nvSpPr>
        <p:spPr>
          <a:xfrm>
            <a:off x="5470141" y="2264658"/>
            <a:ext cx="381573" cy="544615"/>
          </a:xfrm>
          <a:prstGeom prst="rect">
            <a:avLst/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7" name="Rectangle 256"/>
          <p:cNvSpPr/>
          <p:nvPr/>
        </p:nvSpPr>
        <p:spPr>
          <a:xfrm>
            <a:off x="5470141" y="3607779"/>
            <a:ext cx="381573" cy="792002"/>
          </a:xfrm>
          <a:prstGeom prst="rect">
            <a:avLst/>
          </a:prstGeom>
          <a:solidFill>
            <a:srgbClr val="1414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8" name="Straight Connector 257"/>
          <p:cNvCxnSpPr/>
          <p:nvPr/>
        </p:nvCxnSpPr>
        <p:spPr>
          <a:xfrm>
            <a:off x="4716403" y="1328185"/>
            <a:ext cx="3646579" cy="0"/>
          </a:xfrm>
          <a:prstGeom prst="line">
            <a:avLst/>
          </a:prstGeom>
          <a:ln w="19050" cmpd="sng">
            <a:solidFill>
              <a:srgbClr val="4572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9" name="Rectangle 258"/>
          <p:cNvSpPr/>
          <p:nvPr/>
        </p:nvSpPr>
        <p:spPr>
          <a:xfrm>
            <a:off x="5345385" y="4407049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1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260" name="Rectangle 259"/>
          <p:cNvSpPr/>
          <p:nvPr/>
        </p:nvSpPr>
        <p:spPr>
          <a:xfrm>
            <a:off x="5951181" y="4407049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261" name="Rectangle 260"/>
          <p:cNvSpPr/>
          <p:nvPr/>
        </p:nvSpPr>
        <p:spPr>
          <a:xfrm>
            <a:off x="6558337" y="4407049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3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262" name="Rectangle 261"/>
          <p:cNvSpPr/>
          <p:nvPr/>
        </p:nvSpPr>
        <p:spPr>
          <a:xfrm>
            <a:off x="7178065" y="4407049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4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263" name="Rectangle 262"/>
          <p:cNvSpPr/>
          <p:nvPr/>
        </p:nvSpPr>
        <p:spPr>
          <a:xfrm>
            <a:off x="7783219" y="4407049"/>
            <a:ext cx="582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</a:t>
            </a: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/>
            </a:r>
            <a:b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</a:br>
            <a:r>
              <a:rPr lang="en-US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5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264" name="Rectangle 263"/>
          <p:cNvSpPr/>
          <p:nvPr/>
        </p:nvSpPr>
        <p:spPr>
          <a:xfrm>
            <a:off x="5503003" y="3882582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30</a:t>
            </a:r>
          </a:p>
        </p:txBody>
      </p:sp>
      <p:sp>
        <p:nvSpPr>
          <p:cNvPr id="265" name="Rectangle 264"/>
          <p:cNvSpPr/>
          <p:nvPr/>
        </p:nvSpPr>
        <p:spPr>
          <a:xfrm>
            <a:off x="5503003" y="2414281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20</a:t>
            </a:r>
          </a:p>
        </p:txBody>
      </p:sp>
      <p:sp>
        <p:nvSpPr>
          <p:cNvPr id="266" name="Rectangle 265"/>
          <p:cNvSpPr/>
          <p:nvPr/>
        </p:nvSpPr>
        <p:spPr>
          <a:xfrm>
            <a:off x="5503003" y="1877881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20</a:t>
            </a:r>
          </a:p>
        </p:txBody>
      </p:sp>
      <p:sp>
        <p:nvSpPr>
          <p:cNvPr id="267" name="Rectangle 266"/>
          <p:cNvSpPr/>
          <p:nvPr/>
        </p:nvSpPr>
        <p:spPr>
          <a:xfrm>
            <a:off x="6108799" y="3816975"/>
            <a:ext cx="3513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35</a:t>
            </a:r>
          </a:p>
        </p:txBody>
      </p:sp>
      <p:sp>
        <p:nvSpPr>
          <p:cNvPr id="268" name="Rectangle 267"/>
          <p:cNvSpPr/>
          <p:nvPr/>
        </p:nvSpPr>
        <p:spPr>
          <a:xfrm>
            <a:off x="6108799" y="2868732"/>
            <a:ext cx="3513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35</a:t>
            </a:r>
          </a:p>
        </p:txBody>
      </p:sp>
      <p:sp>
        <p:nvSpPr>
          <p:cNvPr id="269" name="Rectangle 268"/>
          <p:cNvSpPr/>
          <p:nvPr/>
        </p:nvSpPr>
        <p:spPr>
          <a:xfrm>
            <a:off x="6108799" y="2204067"/>
            <a:ext cx="3513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15</a:t>
            </a:r>
          </a:p>
        </p:txBody>
      </p:sp>
      <p:sp>
        <p:nvSpPr>
          <p:cNvPr id="270" name="Rectangle 269"/>
          <p:cNvSpPr/>
          <p:nvPr/>
        </p:nvSpPr>
        <p:spPr>
          <a:xfrm>
            <a:off x="6108799" y="1803860"/>
            <a:ext cx="3513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15</a:t>
            </a:r>
          </a:p>
        </p:txBody>
      </p:sp>
      <p:sp>
        <p:nvSpPr>
          <p:cNvPr id="271" name="Rectangle 270"/>
          <p:cNvSpPr/>
          <p:nvPr/>
        </p:nvSpPr>
        <p:spPr>
          <a:xfrm>
            <a:off x="6715635" y="3745658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40</a:t>
            </a:r>
          </a:p>
        </p:txBody>
      </p:sp>
      <p:sp>
        <p:nvSpPr>
          <p:cNvPr id="272" name="Rectangle 271"/>
          <p:cNvSpPr/>
          <p:nvPr/>
        </p:nvSpPr>
        <p:spPr>
          <a:xfrm>
            <a:off x="6715635" y="2658170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40</a:t>
            </a:r>
          </a:p>
        </p:txBody>
      </p:sp>
      <p:sp>
        <p:nvSpPr>
          <p:cNvPr id="273" name="Rectangle 272"/>
          <p:cNvSpPr/>
          <p:nvPr/>
        </p:nvSpPr>
        <p:spPr>
          <a:xfrm>
            <a:off x="6699353" y="1989270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10</a:t>
            </a:r>
          </a:p>
        </p:txBody>
      </p:sp>
      <p:sp>
        <p:nvSpPr>
          <p:cNvPr id="274" name="Rectangle 273"/>
          <p:cNvSpPr/>
          <p:nvPr/>
        </p:nvSpPr>
        <p:spPr>
          <a:xfrm>
            <a:off x="6707814" y="1716019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10</a:t>
            </a:r>
          </a:p>
        </p:txBody>
      </p:sp>
      <p:sp>
        <p:nvSpPr>
          <p:cNvPr id="275" name="Rectangle 274"/>
          <p:cNvSpPr/>
          <p:nvPr/>
        </p:nvSpPr>
        <p:spPr>
          <a:xfrm>
            <a:off x="7325232" y="3621219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50</a:t>
            </a:r>
          </a:p>
        </p:txBody>
      </p:sp>
      <p:sp>
        <p:nvSpPr>
          <p:cNvPr id="276" name="Rectangle 275"/>
          <p:cNvSpPr/>
          <p:nvPr/>
        </p:nvSpPr>
        <p:spPr>
          <a:xfrm>
            <a:off x="7308950" y="2652587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20</a:t>
            </a:r>
          </a:p>
        </p:txBody>
      </p:sp>
      <p:sp>
        <p:nvSpPr>
          <p:cNvPr id="277" name="Rectangle 276"/>
          <p:cNvSpPr/>
          <p:nvPr/>
        </p:nvSpPr>
        <p:spPr>
          <a:xfrm>
            <a:off x="7320423" y="2144222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20</a:t>
            </a:r>
          </a:p>
        </p:txBody>
      </p:sp>
      <p:sp>
        <p:nvSpPr>
          <p:cNvPr id="278" name="Rectangle 277"/>
          <p:cNvSpPr/>
          <p:nvPr/>
        </p:nvSpPr>
        <p:spPr>
          <a:xfrm>
            <a:off x="7309270" y="1716019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10</a:t>
            </a:r>
          </a:p>
        </p:txBody>
      </p:sp>
      <p:sp>
        <p:nvSpPr>
          <p:cNvPr id="279" name="Rectangle 278"/>
          <p:cNvSpPr/>
          <p:nvPr/>
        </p:nvSpPr>
        <p:spPr>
          <a:xfrm>
            <a:off x="7936219" y="3482617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60</a:t>
            </a:r>
          </a:p>
        </p:txBody>
      </p:sp>
      <p:sp>
        <p:nvSpPr>
          <p:cNvPr id="280" name="Rectangle 279"/>
          <p:cNvSpPr/>
          <p:nvPr/>
        </p:nvSpPr>
        <p:spPr>
          <a:xfrm>
            <a:off x="7936219" y="2391531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20</a:t>
            </a:r>
          </a:p>
        </p:txBody>
      </p:sp>
      <p:sp>
        <p:nvSpPr>
          <p:cNvPr id="281" name="Rectangle 280"/>
          <p:cNvSpPr/>
          <p:nvPr/>
        </p:nvSpPr>
        <p:spPr>
          <a:xfrm>
            <a:off x="7919937" y="2013696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10</a:t>
            </a:r>
          </a:p>
        </p:txBody>
      </p:sp>
      <p:sp>
        <p:nvSpPr>
          <p:cNvPr id="282" name="Rectangle 281"/>
          <p:cNvSpPr/>
          <p:nvPr/>
        </p:nvSpPr>
        <p:spPr>
          <a:xfrm>
            <a:off x="7912116" y="1716019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bg1"/>
                </a:solidFill>
                <a:latin typeface="DIN-Medium"/>
                <a:ea typeface="ＭＳ Ｐゴシック" charset="0"/>
                <a:cs typeface="DIN-Medium"/>
              </a:rPr>
              <a:t>10</a:t>
            </a:r>
          </a:p>
        </p:txBody>
      </p:sp>
      <p:sp>
        <p:nvSpPr>
          <p:cNvPr id="283" name="Rectangle 282"/>
          <p:cNvSpPr/>
          <p:nvPr/>
        </p:nvSpPr>
        <p:spPr>
          <a:xfrm>
            <a:off x="5470141" y="1486426"/>
            <a:ext cx="4307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000</a:t>
            </a:r>
          </a:p>
        </p:txBody>
      </p:sp>
      <p:sp>
        <p:nvSpPr>
          <p:cNvPr id="284" name="Rectangle 283"/>
          <p:cNvSpPr/>
          <p:nvPr/>
        </p:nvSpPr>
        <p:spPr>
          <a:xfrm>
            <a:off x="6075937" y="1486426"/>
            <a:ext cx="4307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000</a:t>
            </a:r>
          </a:p>
        </p:txBody>
      </p:sp>
      <p:sp>
        <p:nvSpPr>
          <p:cNvPr id="285" name="Rectangle 284"/>
          <p:cNvSpPr/>
          <p:nvPr/>
        </p:nvSpPr>
        <p:spPr>
          <a:xfrm>
            <a:off x="6683093" y="1486426"/>
            <a:ext cx="4307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000</a:t>
            </a:r>
          </a:p>
        </p:txBody>
      </p:sp>
      <p:sp>
        <p:nvSpPr>
          <p:cNvPr id="286" name="Rectangle 285"/>
          <p:cNvSpPr/>
          <p:nvPr/>
        </p:nvSpPr>
        <p:spPr>
          <a:xfrm>
            <a:off x="7292690" y="1486426"/>
            <a:ext cx="4307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000</a:t>
            </a:r>
          </a:p>
        </p:txBody>
      </p:sp>
      <p:sp>
        <p:nvSpPr>
          <p:cNvPr id="287" name="Rectangle 286"/>
          <p:cNvSpPr/>
          <p:nvPr/>
        </p:nvSpPr>
        <p:spPr>
          <a:xfrm>
            <a:off x="7903677" y="1486426"/>
            <a:ext cx="4307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000</a:t>
            </a:r>
          </a:p>
        </p:txBody>
      </p:sp>
      <p:sp>
        <p:nvSpPr>
          <p:cNvPr id="288" name="Rectangle 287"/>
          <p:cNvSpPr/>
          <p:nvPr/>
        </p:nvSpPr>
        <p:spPr>
          <a:xfrm>
            <a:off x="4857374" y="3882582"/>
            <a:ext cx="633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Series</a:t>
            </a:r>
          </a:p>
        </p:txBody>
      </p:sp>
      <p:sp>
        <p:nvSpPr>
          <p:cNvPr id="289" name="Rectangle 288"/>
          <p:cNvSpPr/>
          <p:nvPr/>
        </p:nvSpPr>
        <p:spPr>
          <a:xfrm>
            <a:off x="4857374" y="3079140"/>
            <a:ext cx="633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Series</a:t>
            </a:r>
          </a:p>
        </p:txBody>
      </p:sp>
      <p:sp>
        <p:nvSpPr>
          <p:cNvPr id="290" name="Rectangle 289"/>
          <p:cNvSpPr/>
          <p:nvPr/>
        </p:nvSpPr>
        <p:spPr>
          <a:xfrm>
            <a:off x="4857374" y="2414281"/>
            <a:ext cx="633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Series</a:t>
            </a:r>
          </a:p>
        </p:txBody>
      </p:sp>
      <p:sp>
        <p:nvSpPr>
          <p:cNvPr id="291" name="Rectangle 290"/>
          <p:cNvSpPr/>
          <p:nvPr/>
        </p:nvSpPr>
        <p:spPr>
          <a:xfrm>
            <a:off x="4857374" y="1877881"/>
            <a:ext cx="633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Series</a:t>
            </a:r>
          </a:p>
        </p:txBody>
      </p:sp>
      <p:sp>
        <p:nvSpPr>
          <p:cNvPr id="292" name="Rectangle 291"/>
          <p:cNvSpPr/>
          <p:nvPr/>
        </p:nvSpPr>
        <p:spPr>
          <a:xfrm>
            <a:off x="4852564" y="1486426"/>
            <a:ext cx="6423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100%=</a:t>
            </a:r>
          </a:p>
        </p:txBody>
      </p:sp>
      <p:sp>
        <p:nvSpPr>
          <p:cNvPr id="293" name="McK Measure"/>
          <p:cNvSpPr txBox="1">
            <a:spLocks noChangeArrowheads="1"/>
          </p:cNvSpPr>
          <p:nvPr/>
        </p:nvSpPr>
        <p:spPr bwMode="auto">
          <a:xfrm>
            <a:off x="4703056" y="110697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</a:p>
        </p:txBody>
      </p:sp>
      <p:cxnSp>
        <p:nvCxnSpPr>
          <p:cNvPr id="294" name="Straight Connector 293"/>
          <p:cNvCxnSpPr/>
          <p:nvPr/>
        </p:nvCxnSpPr>
        <p:spPr>
          <a:xfrm flipV="1">
            <a:off x="5851714" y="2139973"/>
            <a:ext cx="224223" cy="120339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5" name="Straight Connector 294"/>
          <p:cNvCxnSpPr/>
          <p:nvPr/>
        </p:nvCxnSpPr>
        <p:spPr>
          <a:xfrm flipV="1">
            <a:off x="5851714" y="2538208"/>
            <a:ext cx="224223" cy="273412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6" name="Straight Connector 295"/>
          <p:cNvCxnSpPr/>
          <p:nvPr/>
        </p:nvCxnSpPr>
        <p:spPr>
          <a:xfrm flipV="1">
            <a:off x="5849312" y="3482617"/>
            <a:ext cx="231311" cy="125162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7" name="Straight Connector 296"/>
          <p:cNvCxnSpPr/>
          <p:nvPr/>
        </p:nvCxnSpPr>
        <p:spPr>
          <a:xfrm flipV="1">
            <a:off x="6457510" y="2001160"/>
            <a:ext cx="224223" cy="143063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8" name="Straight Connector 297"/>
          <p:cNvCxnSpPr/>
          <p:nvPr/>
        </p:nvCxnSpPr>
        <p:spPr>
          <a:xfrm flipV="1">
            <a:off x="5858684" y="1735759"/>
            <a:ext cx="226625" cy="1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Straight Connector 298"/>
          <p:cNvCxnSpPr/>
          <p:nvPr/>
        </p:nvCxnSpPr>
        <p:spPr>
          <a:xfrm flipV="1">
            <a:off x="6460177" y="1735759"/>
            <a:ext cx="226625" cy="1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0" name="Straight Connector 299"/>
          <p:cNvCxnSpPr/>
          <p:nvPr/>
        </p:nvCxnSpPr>
        <p:spPr>
          <a:xfrm flipV="1">
            <a:off x="7066065" y="1735759"/>
            <a:ext cx="226625" cy="1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1" name="Straight Connector 300"/>
          <p:cNvCxnSpPr/>
          <p:nvPr/>
        </p:nvCxnSpPr>
        <p:spPr>
          <a:xfrm flipV="1">
            <a:off x="7673956" y="1735759"/>
            <a:ext cx="226625" cy="1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2" name="Straight Connector 301"/>
          <p:cNvCxnSpPr/>
          <p:nvPr/>
        </p:nvCxnSpPr>
        <p:spPr>
          <a:xfrm flipV="1">
            <a:off x="6462546" y="2260312"/>
            <a:ext cx="224223" cy="282610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3" name="Straight Connector 302"/>
          <p:cNvCxnSpPr/>
          <p:nvPr/>
        </p:nvCxnSpPr>
        <p:spPr>
          <a:xfrm flipV="1">
            <a:off x="7063338" y="1996473"/>
            <a:ext cx="229352" cy="1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4" name="Straight Connector 303"/>
          <p:cNvCxnSpPr/>
          <p:nvPr/>
        </p:nvCxnSpPr>
        <p:spPr>
          <a:xfrm flipV="1">
            <a:off x="7682764" y="1996473"/>
            <a:ext cx="229352" cy="1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5" name="Straight Connector 304"/>
          <p:cNvCxnSpPr/>
          <p:nvPr/>
        </p:nvCxnSpPr>
        <p:spPr>
          <a:xfrm>
            <a:off x="7063338" y="2266271"/>
            <a:ext cx="224223" cy="267016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6" name="Straight Connector 305"/>
          <p:cNvCxnSpPr/>
          <p:nvPr/>
        </p:nvCxnSpPr>
        <p:spPr>
          <a:xfrm flipV="1">
            <a:off x="7682764" y="2264658"/>
            <a:ext cx="220913" cy="268629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" name="Straight Connector 306"/>
          <p:cNvCxnSpPr/>
          <p:nvPr/>
        </p:nvCxnSpPr>
        <p:spPr>
          <a:xfrm flipV="1">
            <a:off x="6462546" y="3337278"/>
            <a:ext cx="219187" cy="146771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" name="Straight Connector 307"/>
          <p:cNvCxnSpPr/>
          <p:nvPr/>
        </p:nvCxnSpPr>
        <p:spPr>
          <a:xfrm flipV="1">
            <a:off x="7063338" y="3070878"/>
            <a:ext cx="224223" cy="267632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" name="Straight Connector 308"/>
          <p:cNvCxnSpPr/>
          <p:nvPr/>
        </p:nvCxnSpPr>
        <p:spPr>
          <a:xfrm flipV="1">
            <a:off x="7682764" y="2806013"/>
            <a:ext cx="220913" cy="264865"/>
          </a:xfrm>
          <a:prstGeom prst="line">
            <a:avLst/>
          </a:prstGeom>
          <a:ln w="9525" cmpd="sng">
            <a:solidFill>
              <a:srgbClr val="141417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0" name="Straight Connector 309"/>
          <p:cNvCxnSpPr/>
          <p:nvPr/>
        </p:nvCxnSpPr>
        <p:spPr>
          <a:xfrm>
            <a:off x="5345385" y="4407049"/>
            <a:ext cx="3017597" cy="0"/>
          </a:xfrm>
          <a:prstGeom prst="line">
            <a:avLst/>
          </a:prstGeom>
          <a:ln w="19050" cmpd="sng">
            <a:solidFill>
              <a:srgbClr val="14141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8033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3814262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67325" y="295070"/>
            <a:ext cx="3667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55" name="McK Measure"/>
          <p:cNvSpPr txBox="1">
            <a:spLocks noChangeArrowheads="1"/>
          </p:cNvSpPr>
          <p:nvPr/>
        </p:nvSpPr>
        <p:spPr bwMode="auto">
          <a:xfrm>
            <a:off x="8798175" y="427494"/>
            <a:ext cx="259888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7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141510242"/>
              </p:ext>
            </p:extLst>
          </p:nvPr>
        </p:nvGraphicFramePr>
        <p:xfrm>
          <a:off x="362648" y="1938745"/>
          <a:ext cx="4066212" cy="25256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1" name="Rectangle 20"/>
          <p:cNvSpPr/>
          <p:nvPr/>
        </p:nvSpPr>
        <p:spPr>
          <a:xfrm>
            <a:off x="1703148" y="1637089"/>
            <a:ext cx="10310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100% = xxxx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877093" y="3858485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10</a:t>
            </a:r>
          </a:p>
        </p:txBody>
      </p:sp>
      <p:sp>
        <p:nvSpPr>
          <p:cNvPr id="23" name="Rectangle 22"/>
          <p:cNvSpPr/>
          <p:nvPr/>
        </p:nvSpPr>
        <p:spPr>
          <a:xfrm>
            <a:off x="2395754" y="3719985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10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696230" y="3219535"/>
            <a:ext cx="3513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15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347519" y="2399160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20</a:t>
            </a:r>
          </a:p>
        </p:txBody>
      </p:sp>
      <p:sp>
        <p:nvSpPr>
          <p:cNvPr id="27" name="Rectangle 26"/>
          <p:cNvSpPr/>
          <p:nvPr/>
        </p:nvSpPr>
        <p:spPr>
          <a:xfrm>
            <a:off x="1144491" y="2958516"/>
            <a:ext cx="3513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45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698127" y="4317029"/>
            <a:ext cx="69762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4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583222" y="4143995"/>
            <a:ext cx="69762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3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149940" y="3235515"/>
            <a:ext cx="6894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2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848714" y="2184335"/>
            <a:ext cx="6894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1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58787" y="2942536"/>
            <a:ext cx="69762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5</a:t>
            </a:r>
          </a:p>
        </p:txBody>
      </p:sp>
      <p:cxnSp>
        <p:nvCxnSpPr>
          <p:cNvPr id="56" name="Straight Connector 55"/>
          <p:cNvCxnSpPr/>
          <p:nvPr/>
        </p:nvCxnSpPr>
        <p:spPr>
          <a:xfrm>
            <a:off x="373641" y="1595163"/>
            <a:ext cx="3986882" cy="0"/>
          </a:xfrm>
          <a:prstGeom prst="line">
            <a:avLst/>
          </a:prstGeom>
          <a:ln w="19050" cmpd="sng">
            <a:solidFill>
              <a:srgbClr val="4572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McK Measure"/>
          <p:cNvSpPr txBox="1">
            <a:spLocks noChangeArrowheads="1"/>
          </p:cNvSpPr>
          <p:nvPr/>
        </p:nvSpPr>
        <p:spPr bwMode="auto">
          <a:xfrm>
            <a:off x="365359" y="1189287"/>
            <a:ext cx="8828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TITLE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graphicFrame>
        <p:nvGraphicFramePr>
          <p:cNvPr id="72" name="Chart 71"/>
          <p:cNvGraphicFramePr/>
          <p:nvPr>
            <p:extLst>
              <p:ext uri="{D42A27DB-BD31-4B8C-83A1-F6EECF244321}">
                <p14:modId xmlns:p14="http://schemas.microsoft.com/office/powerpoint/2010/main" val="141510242"/>
              </p:ext>
            </p:extLst>
          </p:nvPr>
        </p:nvGraphicFramePr>
        <p:xfrm>
          <a:off x="4758606" y="1938745"/>
          <a:ext cx="4066212" cy="25256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3" name="Rectangle 72"/>
          <p:cNvSpPr/>
          <p:nvPr/>
        </p:nvSpPr>
        <p:spPr>
          <a:xfrm>
            <a:off x="6099106" y="1637089"/>
            <a:ext cx="10310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100% = xxxx</a:t>
            </a:r>
          </a:p>
        </p:txBody>
      </p:sp>
      <p:sp>
        <p:nvSpPr>
          <p:cNvPr id="74" name="Rectangle 73"/>
          <p:cNvSpPr/>
          <p:nvPr/>
        </p:nvSpPr>
        <p:spPr>
          <a:xfrm>
            <a:off x="6273051" y="3858485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10</a:t>
            </a:r>
          </a:p>
        </p:txBody>
      </p:sp>
      <p:sp>
        <p:nvSpPr>
          <p:cNvPr id="75" name="Rectangle 74"/>
          <p:cNvSpPr/>
          <p:nvPr/>
        </p:nvSpPr>
        <p:spPr>
          <a:xfrm>
            <a:off x="6791712" y="3719985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10</a:t>
            </a:r>
          </a:p>
        </p:txBody>
      </p:sp>
      <p:sp>
        <p:nvSpPr>
          <p:cNvPr id="76" name="Rectangle 75"/>
          <p:cNvSpPr/>
          <p:nvPr/>
        </p:nvSpPr>
        <p:spPr>
          <a:xfrm>
            <a:off x="7092188" y="3219535"/>
            <a:ext cx="3513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15</a:t>
            </a:r>
          </a:p>
        </p:txBody>
      </p:sp>
      <p:sp>
        <p:nvSpPr>
          <p:cNvPr id="77" name="Rectangle 76"/>
          <p:cNvSpPr/>
          <p:nvPr/>
        </p:nvSpPr>
        <p:spPr>
          <a:xfrm>
            <a:off x="6743477" y="2399160"/>
            <a:ext cx="348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20</a:t>
            </a:r>
          </a:p>
        </p:txBody>
      </p:sp>
      <p:sp>
        <p:nvSpPr>
          <p:cNvPr id="78" name="Rectangle 77"/>
          <p:cNvSpPr/>
          <p:nvPr/>
        </p:nvSpPr>
        <p:spPr>
          <a:xfrm>
            <a:off x="5540449" y="2958516"/>
            <a:ext cx="3513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45</a:t>
            </a:r>
          </a:p>
        </p:txBody>
      </p:sp>
      <p:sp>
        <p:nvSpPr>
          <p:cNvPr id="79" name="Rectangle 78"/>
          <p:cNvSpPr/>
          <p:nvPr/>
        </p:nvSpPr>
        <p:spPr>
          <a:xfrm>
            <a:off x="6094085" y="4317029"/>
            <a:ext cx="69762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4</a:t>
            </a:r>
          </a:p>
        </p:txBody>
      </p:sp>
      <p:sp>
        <p:nvSpPr>
          <p:cNvPr id="80" name="Rectangle 79"/>
          <p:cNvSpPr/>
          <p:nvPr/>
        </p:nvSpPr>
        <p:spPr>
          <a:xfrm>
            <a:off x="6979180" y="4143995"/>
            <a:ext cx="69762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3</a:t>
            </a:r>
          </a:p>
        </p:txBody>
      </p:sp>
      <p:sp>
        <p:nvSpPr>
          <p:cNvPr id="81" name="Rectangle 80"/>
          <p:cNvSpPr/>
          <p:nvPr/>
        </p:nvSpPr>
        <p:spPr>
          <a:xfrm>
            <a:off x="7545898" y="3235515"/>
            <a:ext cx="6894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2</a:t>
            </a:r>
          </a:p>
        </p:txBody>
      </p:sp>
      <p:sp>
        <p:nvSpPr>
          <p:cNvPr id="82" name="Rectangle 81"/>
          <p:cNvSpPr/>
          <p:nvPr/>
        </p:nvSpPr>
        <p:spPr>
          <a:xfrm>
            <a:off x="7244672" y="2184335"/>
            <a:ext cx="6894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1</a:t>
            </a:r>
          </a:p>
        </p:txBody>
      </p:sp>
      <p:sp>
        <p:nvSpPr>
          <p:cNvPr id="83" name="Rectangle 82"/>
          <p:cNvSpPr/>
          <p:nvPr/>
        </p:nvSpPr>
        <p:spPr>
          <a:xfrm>
            <a:off x="4654745" y="2942536"/>
            <a:ext cx="69762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5350">
              <a:buClr>
                <a:schemeClr val="tx1">
                  <a:lumMod val="75000"/>
                  <a:lumOff val="25000"/>
                </a:schemeClr>
              </a:buClr>
              <a:buSzPct val="120000"/>
            </a:pPr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Label 5</a:t>
            </a:r>
          </a:p>
        </p:txBody>
      </p:sp>
      <p:cxnSp>
        <p:nvCxnSpPr>
          <p:cNvPr id="84" name="Straight Connector 83"/>
          <p:cNvCxnSpPr/>
          <p:nvPr/>
        </p:nvCxnSpPr>
        <p:spPr>
          <a:xfrm>
            <a:off x="4769599" y="1595163"/>
            <a:ext cx="3951448" cy="0"/>
          </a:xfrm>
          <a:prstGeom prst="line">
            <a:avLst/>
          </a:prstGeom>
          <a:ln w="19050" cmpd="sng">
            <a:solidFill>
              <a:srgbClr val="4572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McK Measure"/>
          <p:cNvSpPr txBox="1">
            <a:spLocks noChangeArrowheads="1"/>
          </p:cNvSpPr>
          <p:nvPr/>
        </p:nvSpPr>
        <p:spPr bwMode="auto">
          <a:xfrm>
            <a:off x="4761317" y="1189287"/>
            <a:ext cx="8828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TITLE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23191165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1454</TotalTime>
  <Words>349</Words>
  <Application>Microsoft Macintosh PowerPoint</Application>
  <PresentationFormat>On-screen Show (16:9)</PresentationFormat>
  <Paragraphs>247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apple</dc:creator>
  <cp:lastModifiedBy>Priyan</cp:lastModifiedBy>
  <cp:revision>240</cp:revision>
  <dcterms:created xsi:type="dcterms:W3CDTF">2018-03-23T05:18:20Z</dcterms:created>
  <dcterms:modified xsi:type="dcterms:W3CDTF">2018-06-01T05:00:03Z</dcterms:modified>
</cp:coreProperties>
</file>