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rels" ContentType="application/vnd.openxmlformats-package.relationships+xml"/>
  <Default Extension="emf" ContentType="image/x-em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339" r:id="rId2"/>
  </p:sldIdLst>
  <p:sldSz cx="9144000" cy="5143500" type="screen16x9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CDCD"/>
    <a:srgbClr val="768BA3"/>
    <a:srgbClr val="457280"/>
    <a:srgbClr val="22273A"/>
    <a:srgbClr val="141417"/>
    <a:srgbClr val="2A4752"/>
    <a:srgbClr val="292E40"/>
    <a:srgbClr val="CCB58E"/>
    <a:srgbClr val="FD866D"/>
    <a:srgbClr val="2957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7282" autoAdjust="0"/>
    <p:restoredTop sz="98264" autoAdjust="0"/>
  </p:normalViewPr>
  <p:slideViewPr>
    <p:cSldViewPr snapToGrid="0" snapToObjects="1">
      <p:cViewPr>
        <p:scale>
          <a:sx n="143" d="100"/>
          <a:sy n="143" d="100"/>
        </p:scale>
        <p:origin x="-1240" y="-67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interSettings" Target="printerSettings/printerSettings1.bin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3F994D-1BEC-6B45-977C-4322B33D4F9E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30FEE19-B172-2E46-9029-F9611510B3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715956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30FEE19-B172-2E46-9029-F9611510B30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3009353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837541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234618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860532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708037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387353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45539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32220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94545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2110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52340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386872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3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BB76EC-394C-5649-86A1-93377E11D336}" type="datetimeFigureOut">
              <a:rPr lang="en-US" smtClean="0"/>
              <a:t>01/06/18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32F8CF-D349-B94A-9B15-ED3BD07C7DC7}" type="slidenum">
              <a:rPr lang="en-US" smtClean="0"/>
              <a:t>‹#›</a:t>
            </a:fld>
            <a:endParaRPr lang="en-US"/>
          </a:p>
        </p:txBody>
      </p:sp>
      <p:sp>
        <p:nvSpPr>
          <p:cNvPr id="8" name="McK Measure"/>
          <p:cNvSpPr txBox="1">
            <a:spLocks noChangeArrowheads="1"/>
          </p:cNvSpPr>
          <p:nvPr userDrawn="1"/>
        </p:nvSpPr>
        <p:spPr bwMode="auto">
          <a:xfrm>
            <a:off x="351085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Source : Source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9" name="McK Measure"/>
          <p:cNvSpPr txBox="1">
            <a:spLocks noChangeArrowheads="1"/>
          </p:cNvSpPr>
          <p:nvPr userDrawn="1"/>
        </p:nvSpPr>
        <p:spPr bwMode="auto">
          <a:xfrm>
            <a:off x="4958708" y="4942975"/>
            <a:ext cx="2408752" cy="1231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Gill Sans"/>
                <a:cs typeface="Gill Sans"/>
              </a:rPr>
              <a:t>*Footnote :</a:t>
            </a:r>
            <a:endParaRPr lang="en-US" sz="800" dirty="0">
              <a:solidFill>
                <a:schemeClr val="tx1">
                  <a:lumMod val="75000"/>
                  <a:lumOff val="25000"/>
                </a:schemeClr>
              </a:solidFill>
              <a:latin typeface="Gill Sans"/>
              <a:cs typeface="Gill Sans"/>
            </a:endParaRPr>
          </a:p>
        </p:txBody>
      </p:sp>
      <p:sp>
        <p:nvSpPr>
          <p:cNvPr id="10" name="Rectangle 9"/>
          <p:cNvSpPr/>
          <p:nvPr userDrawn="1"/>
        </p:nvSpPr>
        <p:spPr>
          <a:xfrm>
            <a:off x="8726532" y="407226"/>
            <a:ext cx="417468" cy="233562"/>
          </a:xfrm>
          <a:prstGeom prst="rect">
            <a:avLst/>
          </a:prstGeom>
          <a:solidFill>
            <a:srgbClr val="22273A"/>
          </a:solidFill>
          <a:ln w="12700" cmpd="sng"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11" name="Picture 10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7828333" y="123324"/>
            <a:ext cx="1192713" cy="19083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7064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4" Type="http://schemas.openxmlformats.org/officeDocument/2006/relationships/slideLayout" Target="../slideLayouts/slideLayout7.xml"/><Relationship Id="rId5" Type="http://schemas.openxmlformats.org/officeDocument/2006/relationships/notesSlide" Target="../notesSlides/notesSlide1.xml"/><Relationship Id="rId1" Type="http://schemas.openxmlformats.org/officeDocument/2006/relationships/tags" Target="../tags/tag1.xml"/><Relationship Id="rId2" Type="http://schemas.openxmlformats.org/officeDocument/2006/relationships/tags" Target="../tags/tag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Oval 24"/>
          <p:cNvSpPr>
            <a:spLocks noChangeArrowheads="1"/>
          </p:cNvSpPr>
          <p:nvPr>
            <p:custDataLst>
              <p:tags r:id="rId1"/>
            </p:custDataLst>
          </p:nvPr>
        </p:nvSpPr>
        <p:spPr bwMode="blackWhite">
          <a:xfrm>
            <a:off x="2132001" y="2076011"/>
            <a:ext cx="1567926" cy="613133"/>
          </a:xfrm>
          <a:prstGeom prst="ellipse">
            <a:avLst/>
          </a:prstGeom>
          <a:solidFill>
            <a:srgbClr val="22273A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5" name="Oval 27"/>
          <p:cNvSpPr>
            <a:spLocks noChangeArrowheads="1"/>
          </p:cNvSpPr>
          <p:nvPr>
            <p:custDataLst>
              <p:tags r:id="rId2"/>
            </p:custDataLst>
          </p:nvPr>
        </p:nvSpPr>
        <p:spPr bwMode="blackWhite">
          <a:xfrm>
            <a:off x="4076017" y="1648276"/>
            <a:ext cx="1566602" cy="613135"/>
          </a:xfrm>
          <a:prstGeom prst="ellipse">
            <a:avLst/>
          </a:prstGeom>
          <a:solidFill>
            <a:srgbClr val="457280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48" name="Oval 30"/>
          <p:cNvSpPr>
            <a:spLocks noChangeArrowheads="1"/>
          </p:cNvSpPr>
          <p:nvPr>
            <p:custDataLst>
              <p:tags r:id="rId3"/>
            </p:custDataLst>
          </p:nvPr>
        </p:nvSpPr>
        <p:spPr bwMode="blackWhite">
          <a:xfrm>
            <a:off x="6008115" y="1220538"/>
            <a:ext cx="1567926" cy="613133"/>
          </a:xfrm>
          <a:prstGeom prst="ellipse">
            <a:avLst/>
          </a:prstGeom>
          <a:solidFill>
            <a:srgbClr val="768BA3"/>
          </a:solidFill>
          <a:ln w="9525">
            <a:noFill/>
            <a:round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37" name="McK Measure"/>
          <p:cNvSpPr txBox="1">
            <a:spLocks noChangeArrowheads="1"/>
          </p:cNvSpPr>
          <p:nvPr/>
        </p:nvSpPr>
        <p:spPr bwMode="auto">
          <a:xfrm>
            <a:off x="8861757" y="427494"/>
            <a:ext cx="147019" cy="1692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/>
            <a:r>
              <a:rPr lang="en-US" sz="1100" dirty="0" smtClean="0">
                <a:solidFill>
                  <a:srgbClr val="FFFFFF"/>
                </a:solidFill>
                <a:latin typeface="Gill Sans"/>
                <a:cs typeface="Gill Sans"/>
              </a:rPr>
              <a:t>1</a:t>
            </a:r>
            <a:endParaRPr lang="en-US" sz="1100" dirty="0">
              <a:solidFill>
                <a:srgbClr val="FFFFFF"/>
              </a:solidFill>
              <a:latin typeface="Gill Sans"/>
              <a:cs typeface="Gill Sans"/>
            </a:endParaRPr>
          </a:p>
        </p:txBody>
      </p:sp>
      <p:sp>
        <p:nvSpPr>
          <p:cNvPr id="17" name="Freeform 6"/>
          <p:cNvSpPr>
            <a:spLocks/>
          </p:cNvSpPr>
          <p:nvPr/>
        </p:nvSpPr>
        <p:spPr bwMode="auto">
          <a:xfrm>
            <a:off x="1851257" y="1208619"/>
            <a:ext cx="5904884" cy="3363626"/>
          </a:xfrm>
          <a:custGeom>
            <a:avLst/>
            <a:gdLst>
              <a:gd name="T0" fmla="*/ 0 w 4461"/>
              <a:gd name="T1" fmla="*/ 0 h 2346"/>
              <a:gd name="T2" fmla="*/ 0 w 4461"/>
              <a:gd name="T3" fmla="*/ 2346 h 2346"/>
              <a:gd name="T4" fmla="*/ 4461 w 4461"/>
              <a:gd name="T5" fmla="*/ 2346 h 234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</a:cxnLst>
            <a:rect l="0" t="0" r="r" b="b"/>
            <a:pathLst>
              <a:path w="4461" h="2346">
                <a:moveTo>
                  <a:pt x="0" y="0"/>
                </a:moveTo>
                <a:lnTo>
                  <a:pt x="0" y="2346"/>
                </a:lnTo>
                <a:lnTo>
                  <a:pt x="4461" y="2346"/>
                </a:lnTo>
              </a:path>
            </a:pathLst>
          </a:custGeom>
          <a:noFill/>
          <a:ln w="19050" cmpd="sng">
            <a:solidFill>
              <a:srgbClr val="22273A"/>
            </a:solidFill>
            <a:round/>
            <a:headEnd type="triangle" w="med" len="med"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/>
          <a:lstStyle/>
          <a:p>
            <a:endParaRPr lang="en-US"/>
          </a:p>
        </p:txBody>
      </p:sp>
      <p:sp>
        <p:nvSpPr>
          <p:cNvPr id="50" name="McK Measure"/>
          <p:cNvSpPr txBox="1">
            <a:spLocks noChangeArrowheads="1"/>
          </p:cNvSpPr>
          <p:nvPr/>
        </p:nvSpPr>
        <p:spPr bwMode="auto">
          <a:xfrm>
            <a:off x="1978402" y="3383428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1" name="McK Measure"/>
          <p:cNvSpPr txBox="1">
            <a:spLocks noChangeArrowheads="1"/>
          </p:cNvSpPr>
          <p:nvPr/>
        </p:nvSpPr>
        <p:spPr bwMode="auto">
          <a:xfrm>
            <a:off x="3845724" y="2994881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2" name="McK Measure"/>
          <p:cNvSpPr txBox="1">
            <a:spLocks noChangeArrowheads="1"/>
          </p:cNvSpPr>
          <p:nvPr/>
        </p:nvSpPr>
        <p:spPr bwMode="auto">
          <a:xfrm>
            <a:off x="5763645" y="255400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3" name="McK Measure"/>
          <p:cNvSpPr txBox="1">
            <a:spLocks noChangeArrowheads="1"/>
          </p:cNvSpPr>
          <p:nvPr/>
        </p:nvSpPr>
        <p:spPr bwMode="auto">
          <a:xfrm>
            <a:off x="1978402" y="461540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4" name="McK Measure"/>
          <p:cNvSpPr txBox="1">
            <a:spLocks noChangeArrowheads="1"/>
          </p:cNvSpPr>
          <p:nvPr/>
        </p:nvSpPr>
        <p:spPr bwMode="auto">
          <a:xfrm>
            <a:off x="3845724" y="461540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55" name="McK Measure"/>
          <p:cNvSpPr txBox="1">
            <a:spLocks noChangeArrowheads="1"/>
          </p:cNvSpPr>
          <p:nvPr/>
        </p:nvSpPr>
        <p:spPr bwMode="auto">
          <a:xfrm>
            <a:off x="5763645" y="4615403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marL="176400" indent="-176400">
              <a:buClr>
                <a:schemeClr val="tx1">
                  <a:lumMod val="75000"/>
                  <a:lumOff val="25000"/>
                </a:schemeClr>
              </a:buClr>
              <a:buFont typeface="Arial"/>
              <a:buChar char="•"/>
            </a:pP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12" name="Arc 11"/>
          <p:cNvSpPr/>
          <p:nvPr/>
        </p:nvSpPr>
        <p:spPr>
          <a:xfrm rot="20256848">
            <a:off x="1238433" y="3006997"/>
            <a:ext cx="2715473" cy="809241"/>
          </a:xfrm>
          <a:prstGeom prst="arc">
            <a:avLst>
              <a:gd name="adj1" fmla="val 12525039"/>
              <a:gd name="adj2" fmla="val 0"/>
            </a:avLst>
          </a:prstGeom>
          <a:ln>
            <a:solidFill>
              <a:srgbClr val="22273A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Arc 58"/>
          <p:cNvSpPr/>
          <p:nvPr/>
        </p:nvSpPr>
        <p:spPr>
          <a:xfrm rot="20256848">
            <a:off x="3218639" y="2562601"/>
            <a:ext cx="2715473" cy="809241"/>
          </a:xfrm>
          <a:prstGeom prst="arc">
            <a:avLst>
              <a:gd name="adj1" fmla="val 12525039"/>
              <a:gd name="adj2" fmla="val 0"/>
            </a:avLst>
          </a:prstGeom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60" name="Arc 59"/>
          <p:cNvSpPr/>
          <p:nvPr/>
        </p:nvSpPr>
        <p:spPr>
          <a:xfrm rot="20256848">
            <a:off x="5192090" y="2125310"/>
            <a:ext cx="2715473" cy="809241"/>
          </a:xfrm>
          <a:prstGeom prst="arc">
            <a:avLst>
              <a:gd name="adj1" fmla="val 12525039"/>
              <a:gd name="adj2" fmla="val 0"/>
            </a:avLst>
          </a:prstGeom>
          <a:ln>
            <a:solidFill>
              <a:srgbClr val="768BA3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1" name="TextBox 20"/>
          <p:cNvSpPr txBox="1"/>
          <p:nvPr/>
        </p:nvSpPr>
        <p:spPr>
          <a:xfrm>
            <a:off x="267326" y="295070"/>
            <a:ext cx="270725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457280"/>
                </a:solidFill>
                <a:latin typeface="DIN Alternate Bold"/>
                <a:cs typeface="DIN Alternate Bold"/>
              </a:rPr>
              <a:t>3 HORIZONTAL</a:t>
            </a:r>
          </a:p>
        </p:txBody>
      </p:sp>
      <p:sp>
        <p:nvSpPr>
          <p:cNvPr id="22" name="McK Measure"/>
          <p:cNvSpPr txBox="1">
            <a:spLocks noChangeArrowheads="1"/>
          </p:cNvSpPr>
          <p:nvPr/>
        </p:nvSpPr>
        <p:spPr bwMode="auto">
          <a:xfrm>
            <a:off x="6349751" y="1403630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3" name="McK Measure"/>
          <p:cNvSpPr txBox="1">
            <a:spLocks noChangeArrowheads="1"/>
          </p:cNvSpPr>
          <p:nvPr/>
        </p:nvSpPr>
        <p:spPr bwMode="auto">
          <a:xfrm>
            <a:off x="4427953" y="1844911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4" name="McK Measure"/>
          <p:cNvSpPr txBox="1">
            <a:spLocks noChangeArrowheads="1"/>
          </p:cNvSpPr>
          <p:nvPr/>
        </p:nvSpPr>
        <p:spPr bwMode="auto">
          <a:xfrm>
            <a:off x="2472434" y="2264927"/>
            <a:ext cx="88284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pPr algn="ctr">
              <a:buClr>
                <a:schemeClr val="tx1">
                  <a:lumMod val="75000"/>
                  <a:lumOff val="25000"/>
                </a:schemeClr>
              </a:buClr>
            </a:pPr>
            <a:r>
              <a:rPr lang="en-US" sz="1400" dirty="0" smtClean="0">
                <a:solidFill>
                  <a:srgbClr val="FFFFFF"/>
                </a:solidFill>
                <a:latin typeface="DIN-Medium"/>
                <a:cs typeface="DIN-Medium"/>
              </a:rPr>
              <a:t>Text</a:t>
            </a:r>
            <a:endParaRPr lang="en-US" sz="1400" dirty="0">
              <a:solidFill>
                <a:srgbClr val="FFFFFF"/>
              </a:solidFill>
              <a:latin typeface="DIN-Medium"/>
              <a:cs typeface="DIN-Medium"/>
            </a:endParaRPr>
          </a:p>
        </p:txBody>
      </p:sp>
      <p:sp>
        <p:nvSpPr>
          <p:cNvPr id="25" name="McK Measure"/>
          <p:cNvSpPr txBox="1">
            <a:spLocks noChangeArrowheads="1"/>
          </p:cNvSpPr>
          <p:nvPr/>
        </p:nvSpPr>
        <p:spPr bwMode="auto">
          <a:xfrm>
            <a:off x="351086" y="721650"/>
            <a:ext cx="2815776" cy="2154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wrap="square" lIns="0" tIns="0" rIns="0" bIns="0">
            <a:spAutoFit/>
          </a:bodyPr>
          <a:lstStyle>
            <a:lvl1pPr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1pPr>
            <a:lvl2pPr marL="447675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2pPr>
            <a:lvl3pPr marL="895350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3pPr>
            <a:lvl4pPr marL="1344613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4pPr>
            <a:lvl5pPr marL="1792288" defTabSz="895350"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5pPr>
            <a:lvl6pPr marL="22494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6pPr>
            <a:lvl7pPr marL="27066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7pPr>
            <a:lvl8pPr marL="31638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8pPr>
            <a:lvl9pPr marL="3621088" defTabSz="895350" fontAlgn="base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charset="0"/>
                <a:ea typeface="ＭＳ Ｐゴシック" charset="0"/>
              </a:defRPr>
            </a:lvl9pPr>
          </a:lstStyle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Unit of </a:t>
            </a:r>
            <a:r>
              <a:rPr lang="en-US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DIN-Medium"/>
                <a:cs typeface="DIN-Medium"/>
              </a:rPr>
              <a:t>measure</a:t>
            </a:r>
            <a:endParaRPr lang="en-US" sz="1400" dirty="0">
              <a:solidFill>
                <a:schemeClr val="tx1">
                  <a:lumMod val="75000"/>
                  <a:lumOff val="25000"/>
                </a:schemeClr>
              </a:solidFill>
              <a:latin typeface="DIN-Medium"/>
              <a:cs typeface="DIN-Medium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5790364" y="67937"/>
            <a:ext cx="2069797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This free template is provided </a:t>
            </a:r>
            <a:r>
              <a:rPr lang="en-US" sz="1000" dirty="0" smtClean="0">
                <a:solidFill>
                  <a:srgbClr val="BFBFBF"/>
                </a:solidFill>
                <a:latin typeface="DIN-Medium"/>
                <a:ea typeface="ＭＳ Ｐゴシック" charset="0"/>
                <a:cs typeface="DIN-Medium"/>
              </a:rPr>
              <a:t>by</a:t>
            </a:r>
            <a:endParaRPr lang="en-US" sz="1000" dirty="0">
              <a:solidFill>
                <a:srgbClr val="BFBFBF"/>
              </a:solidFill>
              <a:latin typeface="DIN-Medium"/>
              <a:ea typeface="ＭＳ Ｐゴシック" charset="0"/>
              <a:cs typeface="DIN-Medium"/>
            </a:endParaRPr>
          </a:p>
        </p:txBody>
      </p:sp>
    </p:spTree>
    <p:extLst>
      <p:ext uri="{BB962C8B-B14F-4D97-AF65-F5344CB8AC3E}">
        <p14:creationId xmlns:p14="http://schemas.microsoft.com/office/powerpoint/2010/main" val="2967620408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NAME" val="OvalShape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1454</TotalTime>
  <Words>22</Words>
  <Application>Microsoft Macintosh PowerPoint</Application>
  <PresentationFormat>On-screen Show (16:9)</PresentationFormat>
  <Paragraphs>14</Paragraphs>
  <Slides>1</Slides>
  <Notes>1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apple</dc:creator>
  <cp:lastModifiedBy>Priyan</cp:lastModifiedBy>
  <cp:revision>241</cp:revision>
  <dcterms:created xsi:type="dcterms:W3CDTF">2018-03-23T05:18:20Z</dcterms:created>
  <dcterms:modified xsi:type="dcterms:W3CDTF">2018-06-01T04:37:33Z</dcterms:modified>
</cp:coreProperties>
</file>