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01" r:id="rId2"/>
    <p:sldId id="302" r:id="rId3"/>
    <p:sldId id="363" r:id="rId4"/>
    <p:sldId id="364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1975002" y="3003698"/>
            <a:ext cx="2546534" cy="1830002"/>
          </a:xfrm>
          <a:prstGeom prst="rect">
            <a:avLst/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975003" y="1088644"/>
            <a:ext cx="2546532" cy="2171138"/>
          </a:xfrm>
          <a:custGeom>
            <a:avLst/>
            <a:gdLst/>
            <a:ahLst/>
            <a:cxnLst/>
            <a:rect l="l" t="t" r="r" b="b"/>
            <a:pathLst>
              <a:path w="2396392" h="2043129">
                <a:moveTo>
                  <a:pt x="0" y="0"/>
                </a:moveTo>
                <a:lnTo>
                  <a:pt x="2396392" y="0"/>
                </a:lnTo>
                <a:lnTo>
                  <a:pt x="2396392" y="1722105"/>
                </a:lnTo>
                <a:lnTo>
                  <a:pt x="1491100" y="1722105"/>
                </a:lnTo>
                <a:lnTo>
                  <a:pt x="1198197" y="2043129"/>
                </a:lnTo>
                <a:lnTo>
                  <a:pt x="905295" y="1722105"/>
                </a:lnTo>
                <a:lnTo>
                  <a:pt x="0" y="1722105"/>
                </a:lnTo>
                <a:close/>
              </a:path>
            </a:pathLst>
          </a:cu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Isosceles Triangle 51"/>
          <p:cNvSpPr/>
          <p:nvPr/>
        </p:nvSpPr>
        <p:spPr>
          <a:xfrm rot="16200000">
            <a:off x="4787637" y="562495"/>
            <a:ext cx="1829996" cy="2886632"/>
          </a:xfrm>
          <a:custGeom>
            <a:avLst/>
            <a:gdLst/>
            <a:ahLst/>
            <a:cxnLst/>
            <a:rect l="l" t="t" r="r" b="b"/>
            <a:pathLst>
              <a:path w="1722105" h="2716444">
                <a:moveTo>
                  <a:pt x="1722105" y="320052"/>
                </a:moveTo>
                <a:lnTo>
                  <a:pt x="1722105" y="2716444"/>
                </a:lnTo>
                <a:lnTo>
                  <a:pt x="0" y="2716444"/>
                </a:lnTo>
                <a:lnTo>
                  <a:pt x="0" y="320052"/>
                </a:lnTo>
                <a:lnTo>
                  <a:pt x="569038" y="320052"/>
                </a:lnTo>
                <a:lnTo>
                  <a:pt x="861053" y="0"/>
                </a:lnTo>
                <a:lnTo>
                  <a:pt x="1153069" y="320052"/>
                </a:lnTo>
                <a:close/>
              </a:path>
            </a:pathLst>
          </a:custGeom>
          <a:solidFill>
            <a:srgbClr val="768BA3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7326" y="295070"/>
            <a:ext cx="384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SQUARE FLOW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599417" y="2665731"/>
            <a:ext cx="2546534" cy="2170106"/>
          </a:xfrm>
          <a:custGeom>
            <a:avLst/>
            <a:gdLst/>
            <a:ahLst/>
            <a:cxnLst/>
            <a:rect l="l" t="t" r="r" b="b"/>
            <a:pathLst>
              <a:path w="2396392" h="2042157">
                <a:moveTo>
                  <a:pt x="1198196" y="0"/>
                </a:moveTo>
                <a:lnTo>
                  <a:pt x="1490212" y="320052"/>
                </a:lnTo>
                <a:lnTo>
                  <a:pt x="2396392" y="320052"/>
                </a:lnTo>
                <a:lnTo>
                  <a:pt x="2396392" y="2042157"/>
                </a:lnTo>
                <a:lnTo>
                  <a:pt x="0" y="2042157"/>
                </a:lnTo>
                <a:lnTo>
                  <a:pt x="0" y="320052"/>
                </a:lnTo>
                <a:lnTo>
                  <a:pt x="906181" y="320052"/>
                </a:lnTo>
                <a:close/>
              </a:path>
            </a:pathLst>
          </a:cu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Isosceles Triangle 49"/>
          <p:cNvSpPr/>
          <p:nvPr/>
        </p:nvSpPr>
        <p:spPr>
          <a:xfrm rot="5400000">
            <a:off x="4363181" y="3745835"/>
            <a:ext cx="630884" cy="345728"/>
          </a:xfrm>
          <a:prstGeom prst="triangle">
            <a:avLst/>
          </a:prstGeom>
          <a:solidFill>
            <a:srgbClr val="457280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54" name="McK Measure"/>
          <p:cNvSpPr txBox="1">
            <a:spLocks noChangeArrowheads="1"/>
          </p:cNvSpPr>
          <p:nvPr/>
        </p:nvSpPr>
        <p:spPr bwMode="auto">
          <a:xfrm>
            <a:off x="2132965" y="151883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2132965" y="126960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56" name="McK Measure"/>
          <p:cNvSpPr txBox="1">
            <a:spLocks noChangeArrowheads="1"/>
          </p:cNvSpPr>
          <p:nvPr/>
        </p:nvSpPr>
        <p:spPr bwMode="auto">
          <a:xfrm>
            <a:off x="4728070" y="151883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7" name="McK Measure"/>
          <p:cNvSpPr txBox="1">
            <a:spLocks noChangeArrowheads="1"/>
          </p:cNvSpPr>
          <p:nvPr/>
        </p:nvSpPr>
        <p:spPr bwMode="auto">
          <a:xfrm>
            <a:off x="4728070" y="126960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58" name="McK Measure"/>
          <p:cNvSpPr txBox="1">
            <a:spLocks noChangeArrowheads="1"/>
          </p:cNvSpPr>
          <p:nvPr/>
        </p:nvSpPr>
        <p:spPr bwMode="auto">
          <a:xfrm>
            <a:off x="2132965" y="3380594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9" name="McK Measure"/>
          <p:cNvSpPr txBox="1">
            <a:spLocks noChangeArrowheads="1"/>
          </p:cNvSpPr>
          <p:nvPr/>
        </p:nvSpPr>
        <p:spPr bwMode="auto">
          <a:xfrm>
            <a:off x="2132965" y="3131364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60" name="McK Measure"/>
          <p:cNvSpPr txBox="1">
            <a:spLocks noChangeArrowheads="1"/>
          </p:cNvSpPr>
          <p:nvPr/>
        </p:nvSpPr>
        <p:spPr bwMode="auto">
          <a:xfrm>
            <a:off x="4728070" y="3380594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61" name="McK Measure"/>
          <p:cNvSpPr txBox="1">
            <a:spLocks noChangeArrowheads="1"/>
          </p:cNvSpPr>
          <p:nvPr/>
        </p:nvSpPr>
        <p:spPr bwMode="auto">
          <a:xfrm>
            <a:off x="4728070" y="3131364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21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400107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822722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232592" y="1008209"/>
            <a:ext cx="4678817" cy="3835033"/>
            <a:chOff x="2538487" y="1008209"/>
            <a:chExt cx="4678817" cy="3835033"/>
          </a:xfrm>
        </p:grpSpPr>
        <p:sp>
          <p:nvSpPr>
            <p:cNvPr id="22" name="Rectangle 7"/>
            <p:cNvSpPr>
              <a:spLocks noChangeArrowheads="1"/>
            </p:cNvSpPr>
            <p:nvPr/>
          </p:nvSpPr>
          <p:spPr bwMode="ltGray">
            <a:xfrm>
              <a:off x="2538487" y="2916223"/>
              <a:ext cx="2347644" cy="1927019"/>
            </a:xfrm>
            <a:prstGeom prst="rect">
              <a:avLst/>
            </a:prstGeom>
            <a:solidFill>
              <a:srgbClr val="457280"/>
            </a:solidFill>
            <a:ln w="9525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53882" dir="2700000" algn="ctr" rotWithShape="0">
                      <a:srgbClr val="000099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Rectangle 8"/>
            <p:cNvSpPr>
              <a:spLocks noChangeArrowheads="1"/>
            </p:cNvSpPr>
            <p:nvPr/>
          </p:nvSpPr>
          <p:spPr bwMode="ltGray">
            <a:xfrm>
              <a:off x="4869660" y="2916223"/>
              <a:ext cx="2347644" cy="1927019"/>
            </a:xfrm>
            <a:prstGeom prst="rect">
              <a:avLst/>
            </a:prstGeom>
            <a:solidFill>
              <a:srgbClr val="22273A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ectangle 9"/>
            <p:cNvSpPr>
              <a:spLocks noChangeArrowheads="1"/>
            </p:cNvSpPr>
            <p:nvPr/>
          </p:nvSpPr>
          <p:spPr bwMode="ltGray">
            <a:xfrm>
              <a:off x="2538487" y="1008209"/>
              <a:ext cx="2347644" cy="1927019"/>
            </a:xfrm>
            <a:prstGeom prst="rect">
              <a:avLst/>
            </a:prstGeom>
            <a:solidFill>
              <a:srgbClr val="141417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10"/>
            <p:cNvSpPr>
              <a:spLocks noChangeArrowheads="1"/>
            </p:cNvSpPr>
            <p:nvPr/>
          </p:nvSpPr>
          <p:spPr bwMode="ltGray">
            <a:xfrm>
              <a:off x="4869660" y="1008209"/>
              <a:ext cx="2347644" cy="1927019"/>
            </a:xfrm>
            <a:prstGeom prst="rect">
              <a:avLst/>
            </a:prstGeom>
            <a:solidFill>
              <a:srgbClr val="768BA3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Oval 12"/>
            <p:cNvSpPr>
              <a:spLocks noChangeArrowheads="1"/>
            </p:cNvSpPr>
            <p:nvPr/>
          </p:nvSpPr>
          <p:spPr bwMode="ltGray">
            <a:xfrm flipV="1">
              <a:off x="3389872" y="2889618"/>
              <a:ext cx="644874" cy="345875"/>
            </a:xfrm>
            <a:prstGeom prst="ellipse">
              <a:avLst/>
            </a:prstGeom>
            <a:solidFill>
              <a:srgbClr val="4572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Oval 13"/>
            <p:cNvSpPr>
              <a:spLocks noChangeArrowheads="1"/>
            </p:cNvSpPr>
            <p:nvPr/>
          </p:nvSpPr>
          <p:spPr bwMode="ltGray">
            <a:xfrm rot="5400000" flipV="1">
              <a:off x="4774640" y="1720230"/>
              <a:ext cx="485239" cy="490307"/>
            </a:xfrm>
            <a:prstGeom prst="ellipse">
              <a:avLst/>
            </a:prstGeom>
            <a:solidFill>
              <a:srgbClr val="14141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Oval 14"/>
            <p:cNvSpPr>
              <a:spLocks noChangeArrowheads="1"/>
            </p:cNvSpPr>
            <p:nvPr/>
          </p:nvSpPr>
          <p:spPr bwMode="ltGray">
            <a:xfrm rot="5400000" flipV="1">
              <a:off x="4460438" y="1751904"/>
              <a:ext cx="527048" cy="421892"/>
            </a:xfrm>
            <a:prstGeom prst="ellipse">
              <a:avLst/>
            </a:prstGeom>
            <a:solidFill>
              <a:srgbClr val="141417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Oval 16"/>
            <p:cNvSpPr>
              <a:spLocks noChangeArrowheads="1"/>
            </p:cNvSpPr>
            <p:nvPr/>
          </p:nvSpPr>
          <p:spPr bwMode="ltGray">
            <a:xfrm>
              <a:off x="5724846" y="2631162"/>
              <a:ext cx="641073" cy="345875"/>
            </a:xfrm>
            <a:prstGeom prst="ellipse">
              <a:avLst/>
            </a:prstGeom>
            <a:solidFill>
              <a:srgbClr val="768BA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Oval 17"/>
            <p:cNvSpPr>
              <a:spLocks noChangeArrowheads="1"/>
            </p:cNvSpPr>
            <p:nvPr/>
          </p:nvSpPr>
          <p:spPr bwMode="ltGray">
            <a:xfrm rot="16200000" flipH="1" flipV="1">
              <a:off x="4485777" y="3632046"/>
              <a:ext cx="481438" cy="490307"/>
            </a:xfrm>
            <a:prstGeom prst="ellipse">
              <a:avLst/>
            </a:prstGeom>
            <a:solidFill>
              <a:srgbClr val="22273A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Oval 18"/>
            <p:cNvSpPr>
              <a:spLocks noChangeArrowheads="1"/>
            </p:cNvSpPr>
            <p:nvPr/>
          </p:nvSpPr>
          <p:spPr bwMode="ltGray">
            <a:xfrm rot="16200000" flipH="1" flipV="1">
              <a:off x="4754369" y="3666253"/>
              <a:ext cx="525781" cy="425693"/>
            </a:xfrm>
            <a:prstGeom prst="ellipse">
              <a:avLst/>
            </a:prstGeom>
            <a:solidFill>
              <a:srgbClr val="22273A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Oval 13"/>
            <p:cNvSpPr>
              <a:spLocks noChangeArrowheads="1"/>
            </p:cNvSpPr>
            <p:nvPr/>
          </p:nvSpPr>
          <p:spPr bwMode="ltGray">
            <a:xfrm rot="5400000" flipV="1">
              <a:off x="3469689" y="2551506"/>
              <a:ext cx="485239" cy="490307"/>
            </a:xfrm>
            <a:prstGeom prst="ellipse">
              <a:avLst/>
            </a:prstGeom>
            <a:solidFill>
              <a:srgbClr val="45728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Oval 13"/>
            <p:cNvSpPr>
              <a:spLocks noChangeArrowheads="1"/>
            </p:cNvSpPr>
            <p:nvPr/>
          </p:nvSpPr>
          <p:spPr bwMode="ltGray">
            <a:xfrm rot="5400000" flipV="1">
              <a:off x="5800863" y="2838358"/>
              <a:ext cx="485239" cy="490307"/>
            </a:xfrm>
            <a:prstGeom prst="ellipse">
              <a:avLst/>
            </a:prstGeom>
            <a:solidFill>
              <a:srgbClr val="768BA3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" name="McK Measure"/>
          <p:cNvSpPr txBox="1">
            <a:spLocks noChangeArrowheads="1"/>
          </p:cNvSpPr>
          <p:nvPr/>
        </p:nvSpPr>
        <p:spPr bwMode="auto">
          <a:xfrm>
            <a:off x="2404922" y="1443008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2404922" y="1193778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56" name="McK Measure"/>
          <p:cNvSpPr txBox="1">
            <a:spLocks noChangeArrowheads="1"/>
          </p:cNvSpPr>
          <p:nvPr/>
        </p:nvSpPr>
        <p:spPr bwMode="auto">
          <a:xfrm>
            <a:off x="4734671" y="1443008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7" name="McK Measure"/>
          <p:cNvSpPr txBox="1">
            <a:spLocks noChangeArrowheads="1"/>
          </p:cNvSpPr>
          <p:nvPr/>
        </p:nvSpPr>
        <p:spPr bwMode="auto">
          <a:xfrm>
            <a:off x="4734671" y="1193778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58" name="McK Measure"/>
          <p:cNvSpPr txBox="1">
            <a:spLocks noChangeArrowheads="1"/>
          </p:cNvSpPr>
          <p:nvPr/>
        </p:nvSpPr>
        <p:spPr bwMode="auto">
          <a:xfrm>
            <a:off x="2404922" y="330476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9" name="McK Measure"/>
          <p:cNvSpPr txBox="1">
            <a:spLocks noChangeArrowheads="1"/>
          </p:cNvSpPr>
          <p:nvPr/>
        </p:nvSpPr>
        <p:spPr bwMode="auto">
          <a:xfrm>
            <a:off x="2404922" y="305553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60" name="McK Measure"/>
          <p:cNvSpPr txBox="1">
            <a:spLocks noChangeArrowheads="1"/>
          </p:cNvSpPr>
          <p:nvPr/>
        </p:nvSpPr>
        <p:spPr bwMode="auto">
          <a:xfrm>
            <a:off x="4734671" y="330476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100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100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61" name="McK Measure"/>
          <p:cNvSpPr txBox="1">
            <a:spLocks noChangeArrowheads="1"/>
          </p:cNvSpPr>
          <p:nvPr/>
        </p:nvSpPr>
        <p:spPr bwMode="auto">
          <a:xfrm>
            <a:off x="4734671" y="3055536"/>
            <a:ext cx="882846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100" dirty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7325" y="295070"/>
            <a:ext cx="3707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FRAMEWORK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34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85603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1550924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5" y="295070"/>
            <a:ext cx="3661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357040" y="1396382"/>
            <a:ext cx="1153320" cy="1170670"/>
            <a:chOff x="3961008" y="2330249"/>
            <a:chExt cx="1153320" cy="1342002"/>
          </a:xfrm>
        </p:grpSpPr>
        <p:sp>
          <p:nvSpPr>
            <p:cNvPr id="26" name="32-Point Star 25"/>
            <p:cNvSpPr/>
            <p:nvPr/>
          </p:nvSpPr>
          <p:spPr>
            <a:xfrm>
              <a:off x="3961008" y="2330249"/>
              <a:ext cx="1153320" cy="1342002"/>
            </a:xfrm>
            <a:prstGeom prst="star32">
              <a:avLst>
                <a:gd name="adj" fmla="val 44470"/>
              </a:avLst>
            </a:prstGeom>
            <a:solidFill>
              <a:srgbClr val="4572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McK Measure"/>
            <p:cNvSpPr txBox="1">
              <a:spLocks noChangeArrowheads="1"/>
            </p:cNvSpPr>
            <p:nvPr/>
          </p:nvSpPr>
          <p:spPr bwMode="auto">
            <a:xfrm>
              <a:off x="4136375" y="2893529"/>
              <a:ext cx="802587" cy="2116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1pPr>
              <a:lvl2pPr marL="447675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2pPr>
              <a:lvl3pPr marL="895350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3pPr>
              <a:lvl4pPr marL="1344613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200" b="1" dirty="0" smtClean="0">
                  <a:solidFill>
                    <a:schemeClr val="bg1"/>
                  </a:solidFill>
                  <a:latin typeface="DIN-Medium"/>
                  <a:cs typeface="DIN-Medium"/>
                </a:rPr>
                <a:t>Text</a:t>
              </a:r>
              <a:endParaRPr lang="en-US" sz="1200" b="1" dirty="0">
                <a:solidFill>
                  <a:schemeClr val="bg1"/>
                </a:solidFill>
                <a:latin typeface="DIN-Medium"/>
                <a:cs typeface="DIN-Medium"/>
              </a:endParaRPr>
            </a:p>
          </p:txBody>
        </p:sp>
      </p:grpSp>
      <p:sp>
        <p:nvSpPr>
          <p:cNvPr id="28" name="Oval 27"/>
          <p:cNvSpPr>
            <a:spLocks noChangeArrowheads="1"/>
          </p:cNvSpPr>
          <p:nvPr>
            <p:custDataLst>
              <p:tags r:id="rId1"/>
            </p:custDataLst>
          </p:nvPr>
        </p:nvSpPr>
        <p:spPr bwMode="blackWhite">
          <a:xfrm>
            <a:off x="6961019" y="1438614"/>
            <a:ext cx="1895588" cy="1086206"/>
          </a:xfrm>
          <a:prstGeom prst="ellipse">
            <a:avLst/>
          </a:prstGeom>
          <a:solidFill>
            <a:srgbClr val="45728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McK Measure"/>
          <p:cNvSpPr txBox="1">
            <a:spLocks noChangeArrowheads="1"/>
          </p:cNvSpPr>
          <p:nvPr/>
        </p:nvSpPr>
        <p:spPr bwMode="auto">
          <a:xfrm>
            <a:off x="7467390" y="186619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bg1"/>
              </a:buClr>
            </a:pPr>
            <a:r>
              <a:rPr lang="en-US" sz="12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grpSp>
        <p:nvGrpSpPr>
          <p:cNvPr id="271" name="Group 270"/>
          <p:cNvGrpSpPr/>
          <p:nvPr/>
        </p:nvGrpSpPr>
        <p:grpSpPr>
          <a:xfrm>
            <a:off x="1615827" y="1135580"/>
            <a:ext cx="5295901" cy="1692275"/>
            <a:chOff x="1871663" y="1397000"/>
            <a:chExt cx="5295901" cy="1692275"/>
          </a:xfrm>
        </p:grpSpPr>
        <p:grpSp>
          <p:nvGrpSpPr>
            <p:cNvPr id="269" name="Group 268"/>
            <p:cNvGrpSpPr/>
            <p:nvPr/>
          </p:nvGrpSpPr>
          <p:grpSpPr>
            <a:xfrm>
              <a:off x="2347913" y="1397000"/>
              <a:ext cx="674688" cy="1614488"/>
              <a:chOff x="2347913" y="1397000"/>
              <a:chExt cx="674688" cy="1614488"/>
            </a:xfrm>
          </p:grpSpPr>
          <p:grpSp>
            <p:nvGrpSpPr>
              <p:cNvPr id="32" name="Group 8"/>
              <p:cNvGrpSpPr>
                <a:grpSpLocks/>
              </p:cNvGrpSpPr>
              <p:nvPr/>
            </p:nvGrpSpPr>
            <p:grpSpPr bwMode="auto">
              <a:xfrm>
                <a:off x="2347913" y="1397000"/>
                <a:ext cx="671513" cy="1614488"/>
                <a:chOff x="1851" y="2409"/>
                <a:chExt cx="464" cy="1046"/>
              </a:xfrm>
            </p:grpSpPr>
            <p:sp>
              <p:nvSpPr>
                <p:cNvPr id="243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1851" y="240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4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1851" y="3246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5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1851" y="244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6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1851" y="247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7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1851" y="251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8" name="Line 14"/>
                <p:cNvSpPr>
                  <a:spLocks noChangeShapeType="1"/>
                </p:cNvSpPr>
                <p:nvPr/>
              </p:nvSpPr>
              <p:spPr bwMode="auto">
                <a:xfrm flipV="1">
                  <a:off x="1851" y="254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9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1851" y="258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0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1851" y="261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1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851" y="265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2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1851" y="2688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3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1851" y="272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4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1851" y="275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5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1851" y="279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6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1851" y="282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7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1851" y="286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8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1851" y="289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59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1851" y="293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0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851" y="296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1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1851" y="300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2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851" y="303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3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1851" y="307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4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1851" y="314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5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1851" y="310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6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1851" y="317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67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1851" y="321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</p:grpSp>
          <p:sp>
            <p:nvSpPr>
              <p:cNvPr id="33" name="Line 34"/>
              <p:cNvSpPr>
                <a:spLocks noChangeShapeType="1"/>
              </p:cNvSpPr>
              <p:nvPr/>
            </p:nvSpPr>
            <p:spPr bwMode="auto">
              <a:xfrm>
                <a:off x="2347913" y="1719263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4" name="Line 35"/>
              <p:cNvSpPr>
                <a:spLocks noChangeShapeType="1"/>
              </p:cNvSpPr>
              <p:nvPr/>
            </p:nvSpPr>
            <p:spPr bwMode="auto">
              <a:xfrm>
                <a:off x="2424113" y="1681163"/>
                <a:ext cx="0" cy="1293813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5" name="Line 36"/>
              <p:cNvSpPr>
                <a:spLocks noChangeShapeType="1"/>
              </p:cNvSpPr>
              <p:nvPr/>
            </p:nvSpPr>
            <p:spPr bwMode="auto">
              <a:xfrm>
                <a:off x="2459038" y="1663700"/>
                <a:ext cx="0" cy="1293813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6" name="Line 37"/>
              <p:cNvSpPr>
                <a:spLocks noChangeShapeType="1"/>
              </p:cNvSpPr>
              <p:nvPr/>
            </p:nvSpPr>
            <p:spPr bwMode="auto">
              <a:xfrm>
                <a:off x="2498726" y="1646238"/>
                <a:ext cx="0" cy="1290638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7" name="Line 38"/>
              <p:cNvSpPr>
                <a:spLocks noChangeShapeType="1"/>
              </p:cNvSpPr>
              <p:nvPr/>
            </p:nvSpPr>
            <p:spPr bwMode="auto">
              <a:xfrm>
                <a:off x="2533651" y="1631950"/>
                <a:ext cx="0" cy="1293813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8" name="Line 39"/>
              <p:cNvSpPr>
                <a:spLocks noChangeShapeType="1"/>
              </p:cNvSpPr>
              <p:nvPr/>
            </p:nvSpPr>
            <p:spPr bwMode="auto">
              <a:xfrm>
                <a:off x="2609851" y="1595438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9" name="Line 40"/>
              <p:cNvSpPr>
                <a:spLocks noChangeShapeType="1"/>
              </p:cNvSpPr>
              <p:nvPr/>
            </p:nvSpPr>
            <p:spPr bwMode="auto">
              <a:xfrm>
                <a:off x="2573338" y="1609725"/>
                <a:ext cx="0" cy="1290638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0" name="Line 41"/>
              <p:cNvSpPr>
                <a:spLocks noChangeShapeType="1"/>
              </p:cNvSpPr>
              <p:nvPr/>
            </p:nvSpPr>
            <p:spPr bwMode="auto">
              <a:xfrm>
                <a:off x="2684463" y="1555750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1" name="Line 42"/>
              <p:cNvSpPr>
                <a:spLocks noChangeShapeType="1"/>
              </p:cNvSpPr>
              <p:nvPr/>
            </p:nvSpPr>
            <p:spPr bwMode="auto">
              <a:xfrm>
                <a:off x="2647951" y="1574800"/>
                <a:ext cx="0" cy="1290638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2" name="Line 43"/>
              <p:cNvSpPr>
                <a:spLocks noChangeShapeType="1"/>
              </p:cNvSpPr>
              <p:nvPr/>
            </p:nvSpPr>
            <p:spPr bwMode="auto">
              <a:xfrm>
                <a:off x="2722563" y="1538288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3" name="Line 44"/>
              <p:cNvSpPr>
                <a:spLocks noChangeShapeType="1"/>
              </p:cNvSpPr>
              <p:nvPr/>
            </p:nvSpPr>
            <p:spPr bwMode="auto">
              <a:xfrm>
                <a:off x="2797176" y="1500188"/>
                <a:ext cx="0" cy="1293813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4" name="Line 45"/>
              <p:cNvSpPr>
                <a:spLocks noChangeShapeType="1"/>
              </p:cNvSpPr>
              <p:nvPr/>
            </p:nvSpPr>
            <p:spPr bwMode="auto">
              <a:xfrm>
                <a:off x="2947988" y="1431925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5" name="Line 46"/>
              <p:cNvSpPr>
                <a:spLocks noChangeShapeType="1"/>
              </p:cNvSpPr>
              <p:nvPr/>
            </p:nvSpPr>
            <p:spPr bwMode="auto">
              <a:xfrm>
                <a:off x="2833688" y="1492250"/>
                <a:ext cx="0" cy="1289050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6" name="Line 47"/>
              <p:cNvSpPr>
                <a:spLocks noChangeShapeType="1"/>
              </p:cNvSpPr>
              <p:nvPr/>
            </p:nvSpPr>
            <p:spPr bwMode="auto">
              <a:xfrm>
                <a:off x="3022601" y="1397000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7" name="Line 48"/>
              <p:cNvSpPr>
                <a:spLocks noChangeShapeType="1"/>
              </p:cNvSpPr>
              <p:nvPr/>
            </p:nvSpPr>
            <p:spPr bwMode="auto">
              <a:xfrm>
                <a:off x="2759076" y="1517650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8" name="Line 49"/>
              <p:cNvSpPr>
                <a:spLocks noChangeShapeType="1"/>
              </p:cNvSpPr>
              <p:nvPr/>
            </p:nvSpPr>
            <p:spPr bwMode="auto">
              <a:xfrm>
                <a:off x="2873376" y="1471613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9" name="Line 50"/>
              <p:cNvSpPr>
                <a:spLocks noChangeShapeType="1"/>
              </p:cNvSpPr>
              <p:nvPr/>
            </p:nvSpPr>
            <p:spPr bwMode="auto">
              <a:xfrm>
                <a:off x="2384426" y="1701800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0" name="Line 51"/>
              <p:cNvSpPr>
                <a:spLocks noChangeShapeType="1"/>
              </p:cNvSpPr>
              <p:nvPr/>
            </p:nvSpPr>
            <p:spPr bwMode="auto">
              <a:xfrm>
                <a:off x="2982913" y="1414463"/>
                <a:ext cx="0" cy="1292225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1" name="Line 52"/>
              <p:cNvSpPr>
                <a:spLocks noChangeShapeType="1"/>
              </p:cNvSpPr>
              <p:nvPr/>
            </p:nvSpPr>
            <p:spPr bwMode="auto">
              <a:xfrm>
                <a:off x="2908301" y="1449388"/>
                <a:ext cx="0" cy="1289050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871663" y="1776413"/>
              <a:ext cx="427038" cy="1169987"/>
              <a:chOff x="1871663" y="1776413"/>
              <a:chExt cx="427038" cy="1169987"/>
            </a:xfrm>
          </p:grpSpPr>
          <p:sp>
            <p:nvSpPr>
              <p:cNvPr id="52" name="Line 53"/>
              <p:cNvSpPr>
                <a:spLocks noChangeShapeType="1"/>
              </p:cNvSpPr>
              <p:nvPr/>
            </p:nvSpPr>
            <p:spPr bwMode="auto">
              <a:xfrm>
                <a:off x="1871663" y="177641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3" name="Line 54"/>
              <p:cNvSpPr>
                <a:spLocks noChangeShapeType="1"/>
              </p:cNvSpPr>
              <p:nvPr/>
            </p:nvSpPr>
            <p:spPr bwMode="auto">
              <a:xfrm>
                <a:off x="1871663" y="19319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4" name="Line 55"/>
              <p:cNvSpPr>
                <a:spLocks noChangeShapeType="1"/>
              </p:cNvSpPr>
              <p:nvPr/>
            </p:nvSpPr>
            <p:spPr bwMode="auto">
              <a:xfrm>
                <a:off x="1871663" y="20081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5" name="Line 56"/>
              <p:cNvSpPr>
                <a:spLocks noChangeShapeType="1"/>
              </p:cNvSpPr>
              <p:nvPr/>
            </p:nvSpPr>
            <p:spPr bwMode="auto">
              <a:xfrm>
                <a:off x="1871663" y="185420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6" name="Line 57"/>
              <p:cNvSpPr>
                <a:spLocks noChangeShapeType="1"/>
              </p:cNvSpPr>
              <p:nvPr/>
            </p:nvSpPr>
            <p:spPr bwMode="auto">
              <a:xfrm>
                <a:off x="1871663" y="216376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7" name="Line 58"/>
              <p:cNvSpPr>
                <a:spLocks noChangeShapeType="1"/>
              </p:cNvSpPr>
              <p:nvPr/>
            </p:nvSpPr>
            <p:spPr bwMode="auto">
              <a:xfrm>
                <a:off x="1871663" y="231933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8" name="Line 59"/>
              <p:cNvSpPr>
                <a:spLocks noChangeShapeType="1"/>
              </p:cNvSpPr>
              <p:nvPr/>
            </p:nvSpPr>
            <p:spPr bwMode="auto">
              <a:xfrm>
                <a:off x="1871663" y="208597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9" name="Line 60"/>
              <p:cNvSpPr>
                <a:spLocks noChangeShapeType="1"/>
              </p:cNvSpPr>
              <p:nvPr/>
            </p:nvSpPr>
            <p:spPr bwMode="auto">
              <a:xfrm>
                <a:off x="1871663" y="24780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0" name="Line 61"/>
              <p:cNvSpPr>
                <a:spLocks noChangeShapeType="1"/>
              </p:cNvSpPr>
              <p:nvPr/>
            </p:nvSpPr>
            <p:spPr bwMode="auto">
              <a:xfrm>
                <a:off x="1871663" y="270986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1" name="Line 62"/>
              <p:cNvSpPr>
                <a:spLocks noChangeShapeType="1"/>
              </p:cNvSpPr>
              <p:nvPr/>
            </p:nvSpPr>
            <p:spPr bwMode="auto">
              <a:xfrm>
                <a:off x="1871663" y="240030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2" name="Line 63"/>
              <p:cNvSpPr>
                <a:spLocks noChangeShapeType="1"/>
              </p:cNvSpPr>
              <p:nvPr/>
            </p:nvSpPr>
            <p:spPr bwMode="auto">
              <a:xfrm>
                <a:off x="1871663" y="286861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3" name="Line 64"/>
              <p:cNvSpPr>
                <a:spLocks noChangeShapeType="1"/>
              </p:cNvSpPr>
              <p:nvPr/>
            </p:nvSpPr>
            <p:spPr bwMode="auto">
              <a:xfrm>
                <a:off x="1871663" y="224472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4" name="Line 65"/>
              <p:cNvSpPr>
                <a:spLocks noChangeShapeType="1"/>
              </p:cNvSpPr>
              <p:nvPr/>
            </p:nvSpPr>
            <p:spPr bwMode="auto">
              <a:xfrm>
                <a:off x="1871663" y="263207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5" name="Line 66"/>
              <p:cNvSpPr>
                <a:spLocks noChangeShapeType="1"/>
              </p:cNvSpPr>
              <p:nvPr/>
            </p:nvSpPr>
            <p:spPr bwMode="auto">
              <a:xfrm>
                <a:off x="1871663" y="278765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6" name="Line 67"/>
              <p:cNvSpPr>
                <a:spLocks noChangeShapeType="1"/>
              </p:cNvSpPr>
              <p:nvPr/>
            </p:nvSpPr>
            <p:spPr bwMode="auto">
              <a:xfrm>
                <a:off x="1871663" y="25542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7" name="Line 68"/>
              <p:cNvSpPr>
                <a:spLocks noChangeShapeType="1"/>
              </p:cNvSpPr>
              <p:nvPr/>
            </p:nvSpPr>
            <p:spPr bwMode="auto">
              <a:xfrm>
                <a:off x="1871663" y="294640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sp>
          <p:nvSpPr>
            <p:cNvPr id="68" name="Line 69"/>
            <p:cNvSpPr>
              <a:spLocks noChangeShapeType="1"/>
            </p:cNvSpPr>
            <p:nvPr/>
          </p:nvSpPr>
          <p:spPr bwMode="auto">
            <a:xfrm rot="1155111" flipH="1">
              <a:off x="1871663" y="1627188"/>
              <a:ext cx="427038" cy="3175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9" name="Line 70"/>
            <p:cNvSpPr>
              <a:spLocks noChangeShapeType="1"/>
            </p:cNvSpPr>
            <p:nvPr/>
          </p:nvSpPr>
          <p:spPr bwMode="auto">
            <a:xfrm rot="20444889" flipH="1" flipV="1">
              <a:off x="1871663" y="3086100"/>
              <a:ext cx="427038" cy="3175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71" name="Group 72"/>
            <p:cNvGrpSpPr>
              <a:grpSpLocks/>
            </p:cNvGrpSpPr>
            <p:nvPr/>
          </p:nvGrpSpPr>
          <p:grpSpPr bwMode="auto">
            <a:xfrm>
              <a:off x="3562351" y="1397000"/>
              <a:ext cx="677863" cy="1614488"/>
              <a:chOff x="1851" y="2409"/>
              <a:chExt cx="465" cy="1046"/>
            </a:xfrm>
          </p:grpSpPr>
          <p:grpSp>
            <p:nvGrpSpPr>
              <p:cNvPr id="198" name="Group 73"/>
              <p:cNvGrpSpPr>
                <a:grpSpLocks/>
              </p:cNvGrpSpPr>
              <p:nvPr/>
            </p:nvGrpSpPr>
            <p:grpSpPr bwMode="auto">
              <a:xfrm>
                <a:off x="1851" y="2409"/>
                <a:ext cx="464" cy="1046"/>
                <a:chOff x="1851" y="2409"/>
                <a:chExt cx="464" cy="1046"/>
              </a:xfrm>
            </p:grpSpPr>
            <p:sp>
              <p:nvSpPr>
                <p:cNvPr id="218" name="Line 74"/>
                <p:cNvSpPr>
                  <a:spLocks noChangeShapeType="1"/>
                </p:cNvSpPr>
                <p:nvPr/>
              </p:nvSpPr>
              <p:spPr bwMode="auto">
                <a:xfrm flipV="1">
                  <a:off x="1851" y="240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19" name="Line 75"/>
                <p:cNvSpPr>
                  <a:spLocks noChangeShapeType="1"/>
                </p:cNvSpPr>
                <p:nvPr/>
              </p:nvSpPr>
              <p:spPr bwMode="auto">
                <a:xfrm flipV="1">
                  <a:off x="1851" y="3246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0" name="Line 76"/>
                <p:cNvSpPr>
                  <a:spLocks noChangeShapeType="1"/>
                </p:cNvSpPr>
                <p:nvPr/>
              </p:nvSpPr>
              <p:spPr bwMode="auto">
                <a:xfrm flipV="1">
                  <a:off x="1851" y="244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1" name="Line 77"/>
                <p:cNvSpPr>
                  <a:spLocks noChangeShapeType="1"/>
                </p:cNvSpPr>
                <p:nvPr/>
              </p:nvSpPr>
              <p:spPr bwMode="auto">
                <a:xfrm flipV="1">
                  <a:off x="1851" y="247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2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1851" y="251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3" name="Line 79"/>
                <p:cNvSpPr>
                  <a:spLocks noChangeShapeType="1"/>
                </p:cNvSpPr>
                <p:nvPr/>
              </p:nvSpPr>
              <p:spPr bwMode="auto">
                <a:xfrm flipV="1">
                  <a:off x="1851" y="254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4" name="Line 80"/>
                <p:cNvSpPr>
                  <a:spLocks noChangeShapeType="1"/>
                </p:cNvSpPr>
                <p:nvPr/>
              </p:nvSpPr>
              <p:spPr bwMode="auto">
                <a:xfrm flipV="1">
                  <a:off x="1851" y="258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5" name="Line 81"/>
                <p:cNvSpPr>
                  <a:spLocks noChangeShapeType="1"/>
                </p:cNvSpPr>
                <p:nvPr/>
              </p:nvSpPr>
              <p:spPr bwMode="auto">
                <a:xfrm flipV="1">
                  <a:off x="1851" y="261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6" name="Line 82"/>
                <p:cNvSpPr>
                  <a:spLocks noChangeShapeType="1"/>
                </p:cNvSpPr>
                <p:nvPr/>
              </p:nvSpPr>
              <p:spPr bwMode="auto">
                <a:xfrm flipV="1">
                  <a:off x="1851" y="265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7" name="Line 83"/>
                <p:cNvSpPr>
                  <a:spLocks noChangeShapeType="1"/>
                </p:cNvSpPr>
                <p:nvPr/>
              </p:nvSpPr>
              <p:spPr bwMode="auto">
                <a:xfrm flipV="1">
                  <a:off x="1851" y="2688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8" name="Line 84"/>
                <p:cNvSpPr>
                  <a:spLocks noChangeShapeType="1"/>
                </p:cNvSpPr>
                <p:nvPr/>
              </p:nvSpPr>
              <p:spPr bwMode="auto">
                <a:xfrm flipV="1">
                  <a:off x="1851" y="272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29" name="Line 85"/>
                <p:cNvSpPr>
                  <a:spLocks noChangeShapeType="1"/>
                </p:cNvSpPr>
                <p:nvPr/>
              </p:nvSpPr>
              <p:spPr bwMode="auto">
                <a:xfrm flipV="1">
                  <a:off x="1851" y="275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0" name="Line 86"/>
                <p:cNvSpPr>
                  <a:spLocks noChangeShapeType="1"/>
                </p:cNvSpPr>
                <p:nvPr/>
              </p:nvSpPr>
              <p:spPr bwMode="auto">
                <a:xfrm flipV="1">
                  <a:off x="1851" y="279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1" name="Line 87"/>
                <p:cNvSpPr>
                  <a:spLocks noChangeShapeType="1"/>
                </p:cNvSpPr>
                <p:nvPr/>
              </p:nvSpPr>
              <p:spPr bwMode="auto">
                <a:xfrm flipV="1">
                  <a:off x="1851" y="282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2" name="Line 88"/>
                <p:cNvSpPr>
                  <a:spLocks noChangeShapeType="1"/>
                </p:cNvSpPr>
                <p:nvPr/>
              </p:nvSpPr>
              <p:spPr bwMode="auto">
                <a:xfrm flipV="1">
                  <a:off x="1851" y="286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3" name="Line 89"/>
                <p:cNvSpPr>
                  <a:spLocks noChangeShapeType="1"/>
                </p:cNvSpPr>
                <p:nvPr/>
              </p:nvSpPr>
              <p:spPr bwMode="auto">
                <a:xfrm flipV="1">
                  <a:off x="1851" y="289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4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1851" y="293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5" name="Line 91"/>
                <p:cNvSpPr>
                  <a:spLocks noChangeShapeType="1"/>
                </p:cNvSpPr>
                <p:nvPr/>
              </p:nvSpPr>
              <p:spPr bwMode="auto">
                <a:xfrm flipV="1">
                  <a:off x="1851" y="296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6" name="Line 92"/>
                <p:cNvSpPr>
                  <a:spLocks noChangeShapeType="1"/>
                </p:cNvSpPr>
                <p:nvPr/>
              </p:nvSpPr>
              <p:spPr bwMode="auto">
                <a:xfrm flipV="1">
                  <a:off x="1851" y="300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7" name="Line 93"/>
                <p:cNvSpPr>
                  <a:spLocks noChangeShapeType="1"/>
                </p:cNvSpPr>
                <p:nvPr/>
              </p:nvSpPr>
              <p:spPr bwMode="auto">
                <a:xfrm flipV="1">
                  <a:off x="1851" y="303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8" name="Line 94"/>
                <p:cNvSpPr>
                  <a:spLocks noChangeShapeType="1"/>
                </p:cNvSpPr>
                <p:nvPr/>
              </p:nvSpPr>
              <p:spPr bwMode="auto">
                <a:xfrm flipV="1">
                  <a:off x="1851" y="307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39" name="Line 95"/>
                <p:cNvSpPr>
                  <a:spLocks noChangeShapeType="1"/>
                </p:cNvSpPr>
                <p:nvPr/>
              </p:nvSpPr>
              <p:spPr bwMode="auto">
                <a:xfrm flipV="1">
                  <a:off x="1851" y="314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0" name="Line 96"/>
                <p:cNvSpPr>
                  <a:spLocks noChangeShapeType="1"/>
                </p:cNvSpPr>
                <p:nvPr/>
              </p:nvSpPr>
              <p:spPr bwMode="auto">
                <a:xfrm flipV="1">
                  <a:off x="1851" y="310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1" name="Line 97"/>
                <p:cNvSpPr>
                  <a:spLocks noChangeShapeType="1"/>
                </p:cNvSpPr>
                <p:nvPr/>
              </p:nvSpPr>
              <p:spPr bwMode="auto">
                <a:xfrm flipV="1">
                  <a:off x="1851" y="317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42" name="Line 98"/>
                <p:cNvSpPr>
                  <a:spLocks noChangeShapeType="1"/>
                </p:cNvSpPr>
                <p:nvPr/>
              </p:nvSpPr>
              <p:spPr bwMode="auto">
                <a:xfrm flipV="1">
                  <a:off x="1851" y="321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</p:grpSp>
          <p:sp>
            <p:nvSpPr>
              <p:cNvPr id="199" name="Line 99"/>
              <p:cNvSpPr>
                <a:spLocks noChangeShapeType="1"/>
              </p:cNvSpPr>
              <p:nvPr/>
            </p:nvSpPr>
            <p:spPr bwMode="auto">
              <a:xfrm>
                <a:off x="1851" y="261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0" name="Line 100"/>
              <p:cNvSpPr>
                <a:spLocks noChangeShapeType="1"/>
              </p:cNvSpPr>
              <p:nvPr/>
            </p:nvSpPr>
            <p:spPr bwMode="auto">
              <a:xfrm>
                <a:off x="1902" y="2594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1" name="Line 101"/>
              <p:cNvSpPr>
                <a:spLocks noChangeShapeType="1"/>
              </p:cNvSpPr>
              <p:nvPr/>
            </p:nvSpPr>
            <p:spPr bwMode="auto">
              <a:xfrm>
                <a:off x="1928" y="258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2" name="Line 102"/>
              <p:cNvSpPr>
                <a:spLocks noChangeShapeType="1"/>
              </p:cNvSpPr>
              <p:nvPr/>
            </p:nvSpPr>
            <p:spPr bwMode="auto">
              <a:xfrm>
                <a:off x="1954" y="2570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3" name="Line 103"/>
              <p:cNvSpPr>
                <a:spLocks noChangeShapeType="1"/>
              </p:cNvSpPr>
              <p:nvPr/>
            </p:nvSpPr>
            <p:spPr bwMode="auto">
              <a:xfrm>
                <a:off x="1980" y="256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4" name="Line 104"/>
              <p:cNvSpPr>
                <a:spLocks noChangeShapeType="1"/>
              </p:cNvSpPr>
              <p:nvPr/>
            </p:nvSpPr>
            <p:spPr bwMode="auto">
              <a:xfrm>
                <a:off x="2031" y="253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5" name="Line 105"/>
              <p:cNvSpPr>
                <a:spLocks noChangeShapeType="1"/>
              </p:cNvSpPr>
              <p:nvPr/>
            </p:nvSpPr>
            <p:spPr bwMode="auto">
              <a:xfrm>
                <a:off x="2006" y="2546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6" name="Line 106"/>
              <p:cNvSpPr>
                <a:spLocks noChangeShapeType="1"/>
              </p:cNvSpPr>
              <p:nvPr/>
            </p:nvSpPr>
            <p:spPr bwMode="auto">
              <a:xfrm>
                <a:off x="2083" y="251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7" name="Line 107"/>
              <p:cNvSpPr>
                <a:spLocks noChangeShapeType="1"/>
              </p:cNvSpPr>
              <p:nvPr/>
            </p:nvSpPr>
            <p:spPr bwMode="auto">
              <a:xfrm>
                <a:off x="2057" y="2524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8" name="Line 108"/>
              <p:cNvSpPr>
                <a:spLocks noChangeShapeType="1"/>
              </p:cNvSpPr>
              <p:nvPr/>
            </p:nvSpPr>
            <p:spPr bwMode="auto">
              <a:xfrm>
                <a:off x="2109" y="2500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09" name="Line 109"/>
              <p:cNvSpPr>
                <a:spLocks noChangeShapeType="1"/>
              </p:cNvSpPr>
              <p:nvPr/>
            </p:nvSpPr>
            <p:spPr bwMode="auto">
              <a:xfrm>
                <a:off x="2161" y="2476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0" name="Line 110"/>
              <p:cNvSpPr>
                <a:spLocks noChangeShapeType="1"/>
              </p:cNvSpPr>
              <p:nvPr/>
            </p:nvSpPr>
            <p:spPr bwMode="auto">
              <a:xfrm>
                <a:off x="2264" y="243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1" name="Line 111"/>
              <p:cNvSpPr>
                <a:spLocks noChangeShapeType="1"/>
              </p:cNvSpPr>
              <p:nvPr/>
            </p:nvSpPr>
            <p:spPr bwMode="auto">
              <a:xfrm>
                <a:off x="2186" y="2470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2" name="Line 112"/>
              <p:cNvSpPr>
                <a:spLocks noChangeShapeType="1"/>
              </p:cNvSpPr>
              <p:nvPr/>
            </p:nvSpPr>
            <p:spPr bwMode="auto">
              <a:xfrm>
                <a:off x="2316" y="2409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3" name="Line 113"/>
              <p:cNvSpPr>
                <a:spLocks noChangeShapeType="1"/>
              </p:cNvSpPr>
              <p:nvPr/>
            </p:nvSpPr>
            <p:spPr bwMode="auto">
              <a:xfrm>
                <a:off x="2135" y="248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4" name="Line 114"/>
              <p:cNvSpPr>
                <a:spLocks noChangeShapeType="1"/>
              </p:cNvSpPr>
              <p:nvPr/>
            </p:nvSpPr>
            <p:spPr bwMode="auto">
              <a:xfrm>
                <a:off x="2211" y="2458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5" name="Line 115"/>
              <p:cNvSpPr>
                <a:spLocks noChangeShapeType="1"/>
              </p:cNvSpPr>
              <p:nvPr/>
            </p:nvSpPr>
            <p:spPr bwMode="auto">
              <a:xfrm>
                <a:off x="1876" y="2606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6" name="Line 116"/>
              <p:cNvSpPr>
                <a:spLocks noChangeShapeType="1"/>
              </p:cNvSpPr>
              <p:nvPr/>
            </p:nvSpPr>
            <p:spPr bwMode="auto">
              <a:xfrm>
                <a:off x="2290" y="2420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17" name="Line 117"/>
              <p:cNvSpPr>
                <a:spLocks noChangeShapeType="1"/>
              </p:cNvSpPr>
              <p:nvPr/>
            </p:nvSpPr>
            <p:spPr bwMode="auto">
              <a:xfrm>
                <a:off x="2238" y="244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3086101" y="1931988"/>
              <a:ext cx="427038" cy="855662"/>
              <a:chOff x="3086101" y="1931988"/>
              <a:chExt cx="427038" cy="855662"/>
            </a:xfrm>
          </p:grpSpPr>
          <p:sp>
            <p:nvSpPr>
              <p:cNvPr id="72" name="Line 118"/>
              <p:cNvSpPr>
                <a:spLocks noChangeShapeType="1"/>
              </p:cNvSpPr>
              <p:nvPr/>
            </p:nvSpPr>
            <p:spPr bwMode="auto">
              <a:xfrm>
                <a:off x="3086101" y="19319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3" name="Line 119"/>
              <p:cNvSpPr>
                <a:spLocks noChangeShapeType="1"/>
              </p:cNvSpPr>
              <p:nvPr/>
            </p:nvSpPr>
            <p:spPr bwMode="auto">
              <a:xfrm>
                <a:off x="3086101" y="20081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4" name="Line 120"/>
              <p:cNvSpPr>
                <a:spLocks noChangeShapeType="1"/>
              </p:cNvSpPr>
              <p:nvPr/>
            </p:nvSpPr>
            <p:spPr bwMode="auto">
              <a:xfrm>
                <a:off x="3086101" y="216376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5" name="Line 121"/>
              <p:cNvSpPr>
                <a:spLocks noChangeShapeType="1"/>
              </p:cNvSpPr>
              <p:nvPr/>
            </p:nvSpPr>
            <p:spPr bwMode="auto">
              <a:xfrm>
                <a:off x="3086101" y="232251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6" name="Line 122"/>
              <p:cNvSpPr>
                <a:spLocks noChangeShapeType="1"/>
              </p:cNvSpPr>
              <p:nvPr/>
            </p:nvSpPr>
            <p:spPr bwMode="auto">
              <a:xfrm>
                <a:off x="3086101" y="208597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7" name="Line 123"/>
              <p:cNvSpPr>
                <a:spLocks noChangeShapeType="1"/>
              </p:cNvSpPr>
              <p:nvPr/>
            </p:nvSpPr>
            <p:spPr bwMode="auto">
              <a:xfrm>
                <a:off x="3086101" y="24780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8" name="Line 124"/>
              <p:cNvSpPr>
                <a:spLocks noChangeShapeType="1"/>
              </p:cNvSpPr>
              <p:nvPr/>
            </p:nvSpPr>
            <p:spPr bwMode="auto">
              <a:xfrm>
                <a:off x="3086101" y="271303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79" name="Line 125"/>
              <p:cNvSpPr>
                <a:spLocks noChangeShapeType="1"/>
              </p:cNvSpPr>
              <p:nvPr/>
            </p:nvSpPr>
            <p:spPr bwMode="auto">
              <a:xfrm>
                <a:off x="3086101" y="240030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80" name="Line 126"/>
              <p:cNvSpPr>
                <a:spLocks noChangeShapeType="1"/>
              </p:cNvSpPr>
              <p:nvPr/>
            </p:nvSpPr>
            <p:spPr bwMode="auto">
              <a:xfrm>
                <a:off x="3086101" y="224472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81" name="Line 127"/>
              <p:cNvSpPr>
                <a:spLocks noChangeShapeType="1"/>
              </p:cNvSpPr>
              <p:nvPr/>
            </p:nvSpPr>
            <p:spPr bwMode="auto">
              <a:xfrm>
                <a:off x="3086101" y="263207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82" name="Line 128"/>
              <p:cNvSpPr>
                <a:spLocks noChangeShapeType="1"/>
              </p:cNvSpPr>
              <p:nvPr/>
            </p:nvSpPr>
            <p:spPr bwMode="auto">
              <a:xfrm>
                <a:off x="3086101" y="278765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83" name="Line 129"/>
              <p:cNvSpPr>
                <a:spLocks noChangeShapeType="1"/>
              </p:cNvSpPr>
              <p:nvPr/>
            </p:nvSpPr>
            <p:spPr bwMode="auto">
              <a:xfrm>
                <a:off x="3086101" y="25542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sp>
          <p:nvSpPr>
            <p:cNvPr id="84" name="Line 130"/>
            <p:cNvSpPr>
              <a:spLocks noChangeShapeType="1"/>
            </p:cNvSpPr>
            <p:nvPr/>
          </p:nvSpPr>
          <p:spPr bwMode="auto">
            <a:xfrm rot="1155111" flipH="1">
              <a:off x="3086101" y="1779588"/>
              <a:ext cx="427038" cy="0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5" name="Line 131"/>
            <p:cNvSpPr>
              <a:spLocks noChangeShapeType="1"/>
            </p:cNvSpPr>
            <p:nvPr/>
          </p:nvSpPr>
          <p:spPr bwMode="auto">
            <a:xfrm rot="20444889" flipH="1" flipV="1">
              <a:off x="3086101" y="2965450"/>
              <a:ext cx="427038" cy="3175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87" name="Group 133"/>
            <p:cNvGrpSpPr>
              <a:grpSpLocks/>
            </p:cNvGrpSpPr>
            <p:nvPr/>
          </p:nvGrpSpPr>
          <p:grpSpPr bwMode="auto">
            <a:xfrm>
              <a:off x="4779963" y="1397000"/>
              <a:ext cx="676275" cy="1614488"/>
              <a:chOff x="1851" y="2409"/>
              <a:chExt cx="465" cy="1046"/>
            </a:xfrm>
          </p:grpSpPr>
          <p:grpSp>
            <p:nvGrpSpPr>
              <p:cNvPr id="153" name="Group 134"/>
              <p:cNvGrpSpPr>
                <a:grpSpLocks/>
              </p:cNvGrpSpPr>
              <p:nvPr/>
            </p:nvGrpSpPr>
            <p:grpSpPr bwMode="auto">
              <a:xfrm>
                <a:off x="1851" y="2409"/>
                <a:ext cx="464" cy="1046"/>
                <a:chOff x="1851" y="2409"/>
                <a:chExt cx="464" cy="1046"/>
              </a:xfrm>
            </p:grpSpPr>
            <p:sp>
              <p:nvSpPr>
                <p:cNvPr id="173" name="Line 135"/>
                <p:cNvSpPr>
                  <a:spLocks noChangeShapeType="1"/>
                </p:cNvSpPr>
                <p:nvPr/>
              </p:nvSpPr>
              <p:spPr bwMode="auto">
                <a:xfrm flipV="1">
                  <a:off x="1851" y="240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74" name="Line 136"/>
                <p:cNvSpPr>
                  <a:spLocks noChangeShapeType="1"/>
                </p:cNvSpPr>
                <p:nvPr/>
              </p:nvSpPr>
              <p:spPr bwMode="auto">
                <a:xfrm flipV="1">
                  <a:off x="1851" y="3246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75" name="Line 137"/>
                <p:cNvSpPr>
                  <a:spLocks noChangeShapeType="1"/>
                </p:cNvSpPr>
                <p:nvPr/>
              </p:nvSpPr>
              <p:spPr bwMode="auto">
                <a:xfrm flipV="1">
                  <a:off x="1851" y="244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76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1851" y="247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77" name="Line 139"/>
                <p:cNvSpPr>
                  <a:spLocks noChangeShapeType="1"/>
                </p:cNvSpPr>
                <p:nvPr/>
              </p:nvSpPr>
              <p:spPr bwMode="auto">
                <a:xfrm flipV="1">
                  <a:off x="1851" y="251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78" name="Line 140"/>
                <p:cNvSpPr>
                  <a:spLocks noChangeShapeType="1"/>
                </p:cNvSpPr>
                <p:nvPr/>
              </p:nvSpPr>
              <p:spPr bwMode="auto">
                <a:xfrm flipV="1">
                  <a:off x="1851" y="254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79" name="Line 141"/>
                <p:cNvSpPr>
                  <a:spLocks noChangeShapeType="1"/>
                </p:cNvSpPr>
                <p:nvPr/>
              </p:nvSpPr>
              <p:spPr bwMode="auto">
                <a:xfrm flipV="1">
                  <a:off x="1851" y="258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0" name="Line 142"/>
                <p:cNvSpPr>
                  <a:spLocks noChangeShapeType="1"/>
                </p:cNvSpPr>
                <p:nvPr/>
              </p:nvSpPr>
              <p:spPr bwMode="auto">
                <a:xfrm flipV="1">
                  <a:off x="1851" y="261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1" name="Line 143"/>
                <p:cNvSpPr>
                  <a:spLocks noChangeShapeType="1"/>
                </p:cNvSpPr>
                <p:nvPr/>
              </p:nvSpPr>
              <p:spPr bwMode="auto">
                <a:xfrm flipV="1">
                  <a:off x="1851" y="265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2" name="Line 144"/>
                <p:cNvSpPr>
                  <a:spLocks noChangeShapeType="1"/>
                </p:cNvSpPr>
                <p:nvPr/>
              </p:nvSpPr>
              <p:spPr bwMode="auto">
                <a:xfrm flipV="1">
                  <a:off x="1851" y="2688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3" name="Line 145"/>
                <p:cNvSpPr>
                  <a:spLocks noChangeShapeType="1"/>
                </p:cNvSpPr>
                <p:nvPr/>
              </p:nvSpPr>
              <p:spPr bwMode="auto">
                <a:xfrm flipV="1">
                  <a:off x="1851" y="272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4" name="Line 146"/>
                <p:cNvSpPr>
                  <a:spLocks noChangeShapeType="1"/>
                </p:cNvSpPr>
                <p:nvPr/>
              </p:nvSpPr>
              <p:spPr bwMode="auto">
                <a:xfrm flipV="1">
                  <a:off x="1851" y="275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5" name="Line 147"/>
                <p:cNvSpPr>
                  <a:spLocks noChangeShapeType="1"/>
                </p:cNvSpPr>
                <p:nvPr/>
              </p:nvSpPr>
              <p:spPr bwMode="auto">
                <a:xfrm flipV="1">
                  <a:off x="1851" y="279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6" name="Line 148"/>
                <p:cNvSpPr>
                  <a:spLocks noChangeShapeType="1"/>
                </p:cNvSpPr>
                <p:nvPr/>
              </p:nvSpPr>
              <p:spPr bwMode="auto">
                <a:xfrm flipV="1">
                  <a:off x="1851" y="282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7" name="Line 149"/>
                <p:cNvSpPr>
                  <a:spLocks noChangeShapeType="1"/>
                </p:cNvSpPr>
                <p:nvPr/>
              </p:nvSpPr>
              <p:spPr bwMode="auto">
                <a:xfrm flipV="1">
                  <a:off x="1851" y="286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8" name="Line 150"/>
                <p:cNvSpPr>
                  <a:spLocks noChangeShapeType="1"/>
                </p:cNvSpPr>
                <p:nvPr/>
              </p:nvSpPr>
              <p:spPr bwMode="auto">
                <a:xfrm flipV="1">
                  <a:off x="1851" y="289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89" name="Line 151"/>
                <p:cNvSpPr>
                  <a:spLocks noChangeShapeType="1"/>
                </p:cNvSpPr>
                <p:nvPr/>
              </p:nvSpPr>
              <p:spPr bwMode="auto">
                <a:xfrm flipV="1">
                  <a:off x="1851" y="293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0" name="Line 152"/>
                <p:cNvSpPr>
                  <a:spLocks noChangeShapeType="1"/>
                </p:cNvSpPr>
                <p:nvPr/>
              </p:nvSpPr>
              <p:spPr bwMode="auto">
                <a:xfrm flipV="1">
                  <a:off x="1851" y="296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1" name="Line 153"/>
                <p:cNvSpPr>
                  <a:spLocks noChangeShapeType="1"/>
                </p:cNvSpPr>
                <p:nvPr/>
              </p:nvSpPr>
              <p:spPr bwMode="auto">
                <a:xfrm flipV="1">
                  <a:off x="1851" y="300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2" name="Line 154"/>
                <p:cNvSpPr>
                  <a:spLocks noChangeShapeType="1"/>
                </p:cNvSpPr>
                <p:nvPr/>
              </p:nvSpPr>
              <p:spPr bwMode="auto">
                <a:xfrm flipV="1">
                  <a:off x="1851" y="303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3" name="Line 155"/>
                <p:cNvSpPr>
                  <a:spLocks noChangeShapeType="1"/>
                </p:cNvSpPr>
                <p:nvPr/>
              </p:nvSpPr>
              <p:spPr bwMode="auto">
                <a:xfrm flipV="1">
                  <a:off x="1851" y="307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4" name="Line 156"/>
                <p:cNvSpPr>
                  <a:spLocks noChangeShapeType="1"/>
                </p:cNvSpPr>
                <p:nvPr/>
              </p:nvSpPr>
              <p:spPr bwMode="auto">
                <a:xfrm flipV="1">
                  <a:off x="1851" y="314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5" name="Line 157"/>
                <p:cNvSpPr>
                  <a:spLocks noChangeShapeType="1"/>
                </p:cNvSpPr>
                <p:nvPr/>
              </p:nvSpPr>
              <p:spPr bwMode="auto">
                <a:xfrm flipV="1">
                  <a:off x="1851" y="310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6" name="Line 158"/>
                <p:cNvSpPr>
                  <a:spLocks noChangeShapeType="1"/>
                </p:cNvSpPr>
                <p:nvPr/>
              </p:nvSpPr>
              <p:spPr bwMode="auto">
                <a:xfrm flipV="1">
                  <a:off x="1851" y="317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7" name="Line 159"/>
                <p:cNvSpPr>
                  <a:spLocks noChangeShapeType="1"/>
                </p:cNvSpPr>
                <p:nvPr/>
              </p:nvSpPr>
              <p:spPr bwMode="auto">
                <a:xfrm flipV="1">
                  <a:off x="1851" y="321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</p:grpSp>
          <p:sp>
            <p:nvSpPr>
              <p:cNvPr id="154" name="Line 160"/>
              <p:cNvSpPr>
                <a:spLocks noChangeShapeType="1"/>
              </p:cNvSpPr>
              <p:nvPr/>
            </p:nvSpPr>
            <p:spPr bwMode="auto">
              <a:xfrm>
                <a:off x="1851" y="261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55" name="Line 161"/>
              <p:cNvSpPr>
                <a:spLocks noChangeShapeType="1"/>
              </p:cNvSpPr>
              <p:nvPr/>
            </p:nvSpPr>
            <p:spPr bwMode="auto">
              <a:xfrm>
                <a:off x="1902" y="2594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56" name="Line 162"/>
              <p:cNvSpPr>
                <a:spLocks noChangeShapeType="1"/>
              </p:cNvSpPr>
              <p:nvPr/>
            </p:nvSpPr>
            <p:spPr bwMode="auto">
              <a:xfrm>
                <a:off x="1928" y="258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57" name="Line 163"/>
              <p:cNvSpPr>
                <a:spLocks noChangeShapeType="1"/>
              </p:cNvSpPr>
              <p:nvPr/>
            </p:nvSpPr>
            <p:spPr bwMode="auto">
              <a:xfrm>
                <a:off x="1954" y="2570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58" name="Line 164"/>
              <p:cNvSpPr>
                <a:spLocks noChangeShapeType="1"/>
              </p:cNvSpPr>
              <p:nvPr/>
            </p:nvSpPr>
            <p:spPr bwMode="auto">
              <a:xfrm>
                <a:off x="1980" y="256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59" name="Line 165"/>
              <p:cNvSpPr>
                <a:spLocks noChangeShapeType="1"/>
              </p:cNvSpPr>
              <p:nvPr/>
            </p:nvSpPr>
            <p:spPr bwMode="auto">
              <a:xfrm>
                <a:off x="2031" y="253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0" name="Line 166"/>
              <p:cNvSpPr>
                <a:spLocks noChangeShapeType="1"/>
              </p:cNvSpPr>
              <p:nvPr/>
            </p:nvSpPr>
            <p:spPr bwMode="auto">
              <a:xfrm>
                <a:off x="2006" y="2546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1" name="Line 167"/>
              <p:cNvSpPr>
                <a:spLocks noChangeShapeType="1"/>
              </p:cNvSpPr>
              <p:nvPr/>
            </p:nvSpPr>
            <p:spPr bwMode="auto">
              <a:xfrm>
                <a:off x="2083" y="251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2" name="Line 168"/>
              <p:cNvSpPr>
                <a:spLocks noChangeShapeType="1"/>
              </p:cNvSpPr>
              <p:nvPr/>
            </p:nvSpPr>
            <p:spPr bwMode="auto">
              <a:xfrm>
                <a:off x="2057" y="2524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3" name="Line 169"/>
              <p:cNvSpPr>
                <a:spLocks noChangeShapeType="1"/>
              </p:cNvSpPr>
              <p:nvPr/>
            </p:nvSpPr>
            <p:spPr bwMode="auto">
              <a:xfrm>
                <a:off x="2109" y="2500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4" name="Line 170"/>
              <p:cNvSpPr>
                <a:spLocks noChangeShapeType="1"/>
              </p:cNvSpPr>
              <p:nvPr/>
            </p:nvSpPr>
            <p:spPr bwMode="auto">
              <a:xfrm>
                <a:off x="2161" y="2476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5" name="Line 171"/>
              <p:cNvSpPr>
                <a:spLocks noChangeShapeType="1"/>
              </p:cNvSpPr>
              <p:nvPr/>
            </p:nvSpPr>
            <p:spPr bwMode="auto">
              <a:xfrm>
                <a:off x="2264" y="243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6" name="Line 172"/>
              <p:cNvSpPr>
                <a:spLocks noChangeShapeType="1"/>
              </p:cNvSpPr>
              <p:nvPr/>
            </p:nvSpPr>
            <p:spPr bwMode="auto">
              <a:xfrm>
                <a:off x="2186" y="2470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7" name="Line 173"/>
              <p:cNvSpPr>
                <a:spLocks noChangeShapeType="1"/>
              </p:cNvSpPr>
              <p:nvPr/>
            </p:nvSpPr>
            <p:spPr bwMode="auto">
              <a:xfrm>
                <a:off x="2316" y="2409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8" name="Line 174"/>
              <p:cNvSpPr>
                <a:spLocks noChangeShapeType="1"/>
              </p:cNvSpPr>
              <p:nvPr/>
            </p:nvSpPr>
            <p:spPr bwMode="auto">
              <a:xfrm>
                <a:off x="2135" y="248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9" name="Line 175"/>
              <p:cNvSpPr>
                <a:spLocks noChangeShapeType="1"/>
              </p:cNvSpPr>
              <p:nvPr/>
            </p:nvSpPr>
            <p:spPr bwMode="auto">
              <a:xfrm>
                <a:off x="2212" y="2458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70" name="Line 176"/>
              <p:cNvSpPr>
                <a:spLocks noChangeShapeType="1"/>
              </p:cNvSpPr>
              <p:nvPr/>
            </p:nvSpPr>
            <p:spPr bwMode="auto">
              <a:xfrm>
                <a:off x="1876" y="2606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71" name="Line 177"/>
              <p:cNvSpPr>
                <a:spLocks noChangeShapeType="1"/>
              </p:cNvSpPr>
              <p:nvPr/>
            </p:nvSpPr>
            <p:spPr bwMode="auto">
              <a:xfrm>
                <a:off x="2290" y="2420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72" name="Line 178"/>
              <p:cNvSpPr>
                <a:spLocks noChangeShapeType="1"/>
              </p:cNvSpPr>
              <p:nvPr/>
            </p:nvSpPr>
            <p:spPr bwMode="auto">
              <a:xfrm>
                <a:off x="2238" y="244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4303713" y="2085975"/>
              <a:ext cx="427038" cy="546100"/>
              <a:chOff x="4303713" y="2085975"/>
              <a:chExt cx="427038" cy="546100"/>
            </a:xfrm>
          </p:grpSpPr>
          <p:sp>
            <p:nvSpPr>
              <p:cNvPr id="88" name="Line 179"/>
              <p:cNvSpPr>
                <a:spLocks noChangeShapeType="1"/>
              </p:cNvSpPr>
              <p:nvPr/>
            </p:nvSpPr>
            <p:spPr bwMode="auto">
              <a:xfrm>
                <a:off x="4303713" y="216376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89" name="Line 180"/>
              <p:cNvSpPr>
                <a:spLocks noChangeShapeType="1"/>
              </p:cNvSpPr>
              <p:nvPr/>
            </p:nvSpPr>
            <p:spPr bwMode="auto">
              <a:xfrm>
                <a:off x="4303713" y="232251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90" name="Line 181"/>
              <p:cNvSpPr>
                <a:spLocks noChangeShapeType="1"/>
              </p:cNvSpPr>
              <p:nvPr/>
            </p:nvSpPr>
            <p:spPr bwMode="auto">
              <a:xfrm>
                <a:off x="4303713" y="208597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91" name="Line 182"/>
              <p:cNvSpPr>
                <a:spLocks noChangeShapeType="1"/>
              </p:cNvSpPr>
              <p:nvPr/>
            </p:nvSpPr>
            <p:spPr bwMode="auto">
              <a:xfrm>
                <a:off x="4303713" y="24780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92" name="Line 183"/>
              <p:cNvSpPr>
                <a:spLocks noChangeShapeType="1"/>
              </p:cNvSpPr>
              <p:nvPr/>
            </p:nvSpPr>
            <p:spPr bwMode="auto">
              <a:xfrm>
                <a:off x="4303713" y="240030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93" name="Line 184"/>
              <p:cNvSpPr>
                <a:spLocks noChangeShapeType="1"/>
              </p:cNvSpPr>
              <p:nvPr/>
            </p:nvSpPr>
            <p:spPr bwMode="auto">
              <a:xfrm>
                <a:off x="4303713" y="224472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94" name="Line 185"/>
              <p:cNvSpPr>
                <a:spLocks noChangeShapeType="1"/>
              </p:cNvSpPr>
              <p:nvPr/>
            </p:nvSpPr>
            <p:spPr bwMode="auto">
              <a:xfrm>
                <a:off x="4303713" y="263207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95" name="Line 186"/>
              <p:cNvSpPr>
                <a:spLocks noChangeShapeType="1"/>
              </p:cNvSpPr>
              <p:nvPr/>
            </p:nvSpPr>
            <p:spPr bwMode="auto">
              <a:xfrm>
                <a:off x="4303713" y="25542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sp>
          <p:nvSpPr>
            <p:cNvPr id="96" name="Line 187"/>
            <p:cNvSpPr>
              <a:spLocks noChangeShapeType="1"/>
            </p:cNvSpPr>
            <p:nvPr/>
          </p:nvSpPr>
          <p:spPr bwMode="auto">
            <a:xfrm rot="1155111" flipH="1">
              <a:off x="4303713" y="1925638"/>
              <a:ext cx="427038" cy="3175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7" name="Line 188"/>
            <p:cNvSpPr>
              <a:spLocks noChangeShapeType="1"/>
            </p:cNvSpPr>
            <p:nvPr/>
          </p:nvSpPr>
          <p:spPr bwMode="auto">
            <a:xfrm rot="20444889" flipH="1" flipV="1">
              <a:off x="4303713" y="2819400"/>
              <a:ext cx="427038" cy="0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99" name="Group 190"/>
            <p:cNvGrpSpPr>
              <a:grpSpLocks/>
            </p:cNvGrpSpPr>
            <p:nvPr/>
          </p:nvGrpSpPr>
          <p:grpSpPr bwMode="auto">
            <a:xfrm>
              <a:off x="5994401" y="1397000"/>
              <a:ext cx="677863" cy="1614488"/>
              <a:chOff x="1851" y="2409"/>
              <a:chExt cx="465" cy="1046"/>
            </a:xfrm>
          </p:grpSpPr>
          <p:grpSp>
            <p:nvGrpSpPr>
              <p:cNvPr id="108" name="Group 191"/>
              <p:cNvGrpSpPr>
                <a:grpSpLocks/>
              </p:cNvGrpSpPr>
              <p:nvPr/>
            </p:nvGrpSpPr>
            <p:grpSpPr bwMode="auto">
              <a:xfrm>
                <a:off x="1851" y="2409"/>
                <a:ext cx="464" cy="1046"/>
                <a:chOff x="1851" y="2409"/>
                <a:chExt cx="464" cy="1046"/>
              </a:xfrm>
            </p:grpSpPr>
            <p:sp>
              <p:nvSpPr>
                <p:cNvPr id="128" name="Line 192"/>
                <p:cNvSpPr>
                  <a:spLocks noChangeShapeType="1"/>
                </p:cNvSpPr>
                <p:nvPr/>
              </p:nvSpPr>
              <p:spPr bwMode="auto">
                <a:xfrm flipV="1">
                  <a:off x="1851" y="240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29" name="Line 193"/>
                <p:cNvSpPr>
                  <a:spLocks noChangeShapeType="1"/>
                </p:cNvSpPr>
                <p:nvPr/>
              </p:nvSpPr>
              <p:spPr bwMode="auto">
                <a:xfrm flipV="1">
                  <a:off x="1851" y="3246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0" name="Line 194"/>
                <p:cNvSpPr>
                  <a:spLocks noChangeShapeType="1"/>
                </p:cNvSpPr>
                <p:nvPr/>
              </p:nvSpPr>
              <p:spPr bwMode="auto">
                <a:xfrm flipV="1">
                  <a:off x="1851" y="244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1" name="Line 195"/>
                <p:cNvSpPr>
                  <a:spLocks noChangeShapeType="1"/>
                </p:cNvSpPr>
                <p:nvPr/>
              </p:nvSpPr>
              <p:spPr bwMode="auto">
                <a:xfrm flipV="1">
                  <a:off x="1851" y="247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2" name="Line 196"/>
                <p:cNvSpPr>
                  <a:spLocks noChangeShapeType="1"/>
                </p:cNvSpPr>
                <p:nvPr/>
              </p:nvSpPr>
              <p:spPr bwMode="auto">
                <a:xfrm flipV="1">
                  <a:off x="1851" y="251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3" name="Line 197"/>
                <p:cNvSpPr>
                  <a:spLocks noChangeShapeType="1"/>
                </p:cNvSpPr>
                <p:nvPr/>
              </p:nvSpPr>
              <p:spPr bwMode="auto">
                <a:xfrm flipV="1">
                  <a:off x="1851" y="254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4" name="Line 198"/>
                <p:cNvSpPr>
                  <a:spLocks noChangeShapeType="1"/>
                </p:cNvSpPr>
                <p:nvPr/>
              </p:nvSpPr>
              <p:spPr bwMode="auto">
                <a:xfrm flipV="1">
                  <a:off x="1851" y="258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5" name="Line 199"/>
                <p:cNvSpPr>
                  <a:spLocks noChangeShapeType="1"/>
                </p:cNvSpPr>
                <p:nvPr/>
              </p:nvSpPr>
              <p:spPr bwMode="auto">
                <a:xfrm flipV="1">
                  <a:off x="1851" y="2619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6" name="Line 200"/>
                <p:cNvSpPr>
                  <a:spLocks noChangeShapeType="1"/>
                </p:cNvSpPr>
                <p:nvPr/>
              </p:nvSpPr>
              <p:spPr bwMode="auto">
                <a:xfrm flipV="1">
                  <a:off x="1851" y="2654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7" name="Line 201"/>
                <p:cNvSpPr>
                  <a:spLocks noChangeShapeType="1"/>
                </p:cNvSpPr>
                <p:nvPr/>
              </p:nvSpPr>
              <p:spPr bwMode="auto">
                <a:xfrm flipV="1">
                  <a:off x="1851" y="2688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8" name="Line 202"/>
                <p:cNvSpPr>
                  <a:spLocks noChangeShapeType="1"/>
                </p:cNvSpPr>
                <p:nvPr/>
              </p:nvSpPr>
              <p:spPr bwMode="auto">
                <a:xfrm flipV="1">
                  <a:off x="1851" y="272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39" name="Line 203"/>
                <p:cNvSpPr>
                  <a:spLocks noChangeShapeType="1"/>
                </p:cNvSpPr>
                <p:nvPr/>
              </p:nvSpPr>
              <p:spPr bwMode="auto">
                <a:xfrm flipV="1">
                  <a:off x="1851" y="275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0" name="Line 204"/>
                <p:cNvSpPr>
                  <a:spLocks noChangeShapeType="1"/>
                </p:cNvSpPr>
                <p:nvPr/>
              </p:nvSpPr>
              <p:spPr bwMode="auto">
                <a:xfrm flipV="1">
                  <a:off x="1851" y="279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1" name="Line 205"/>
                <p:cNvSpPr>
                  <a:spLocks noChangeShapeType="1"/>
                </p:cNvSpPr>
                <p:nvPr/>
              </p:nvSpPr>
              <p:spPr bwMode="auto">
                <a:xfrm flipV="1">
                  <a:off x="1851" y="282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2" name="Line 206"/>
                <p:cNvSpPr>
                  <a:spLocks noChangeShapeType="1"/>
                </p:cNvSpPr>
                <p:nvPr/>
              </p:nvSpPr>
              <p:spPr bwMode="auto">
                <a:xfrm flipV="1">
                  <a:off x="1851" y="286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3" name="Line 207"/>
                <p:cNvSpPr>
                  <a:spLocks noChangeShapeType="1"/>
                </p:cNvSpPr>
                <p:nvPr/>
              </p:nvSpPr>
              <p:spPr bwMode="auto">
                <a:xfrm flipV="1">
                  <a:off x="1851" y="2898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4" name="Line 208"/>
                <p:cNvSpPr>
                  <a:spLocks noChangeShapeType="1"/>
                </p:cNvSpPr>
                <p:nvPr/>
              </p:nvSpPr>
              <p:spPr bwMode="auto">
                <a:xfrm flipV="1">
                  <a:off x="1851" y="2933"/>
                  <a:ext cx="464" cy="210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5" name="Line 209"/>
                <p:cNvSpPr>
                  <a:spLocks noChangeShapeType="1"/>
                </p:cNvSpPr>
                <p:nvPr/>
              </p:nvSpPr>
              <p:spPr bwMode="auto">
                <a:xfrm flipV="1">
                  <a:off x="1851" y="296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6" name="Line 210"/>
                <p:cNvSpPr>
                  <a:spLocks noChangeShapeType="1"/>
                </p:cNvSpPr>
                <p:nvPr/>
              </p:nvSpPr>
              <p:spPr bwMode="auto">
                <a:xfrm flipV="1">
                  <a:off x="1851" y="300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7" name="Line 211"/>
                <p:cNvSpPr>
                  <a:spLocks noChangeShapeType="1"/>
                </p:cNvSpPr>
                <p:nvPr/>
              </p:nvSpPr>
              <p:spPr bwMode="auto">
                <a:xfrm flipV="1">
                  <a:off x="1851" y="303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8" name="Line 212"/>
                <p:cNvSpPr>
                  <a:spLocks noChangeShapeType="1"/>
                </p:cNvSpPr>
                <p:nvPr/>
              </p:nvSpPr>
              <p:spPr bwMode="auto">
                <a:xfrm flipV="1">
                  <a:off x="1851" y="307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49" name="Line 213"/>
                <p:cNvSpPr>
                  <a:spLocks noChangeShapeType="1"/>
                </p:cNvSpPr>
                <p:nvPr/>
              </p:nvSpPr>
              <p:spPr bwMode="auto">
                <a:xfrm flipV="1">
                  <a:off x="1851" y="314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50" name="Line 214"/>
                <p:cNvSpPr>
                  <a:spLocks noChangeShapeType="1"/>
                </p:cNvSpPr>
                <p:nvPr/>
              </p:nvSpPr>
              <p:spPr bwMode="auto">
                <a:xfrm flipV="1">
                  <a:off x="1851" y="310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51" name="Line 215"/>
                <p:cNvSpPr>
                  <a:spLocks noChangeShapeType="1"/>
                </p:cNvSpPr>
                <p:nvPr/>
              </p:nvSpPr>
              <p:spPr bwMode="auto">
                <a:xfrm flipV="1">
                  <a:off x="1851" y="3177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52" name="Line 216"/>
                <p:cNvSpPr>
                  <a:spLocks noChangeShapeType="1"/>
                </p:cNvSpPr>
                <p:nvPr/>
              </p:nvSpPr>
              <p:spPr bwMode="auto">
                <a:xfrm flipV="1">
                  <a:off x="1851" y="3212"/>
                  <a:ext cx="464" cy="209"/>
                </a:xfrm>
                <a:prstGeom prst="line">
                  <a:avLst/>
                </a:prstGeom>
                <a:noFill/>
                <a:ln w="9525">
                  <a:solidFill>
                    <a:srgbClr val="CDCDCD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>
                    <a:cs typeface="+mn-cs"/>
                  </a:endParaRPr>
                </a:p>
              </p:txBody>
            </p:sp>
          </p:grpSp>
          <p:sp>
            <p:nvSpPr>
              <p:cNvPr id="109" name="Line 217"/>
              <p:cNvSpPr>
                <a:spLocks noChangeShapeType="1"/>
              </p:cNvSpPr>
              <p:nvPr/>
            </p:nvSpPr>
            <p:spPr bwMode="auto">
              <a:xfrm>
                <a:off x="1851" y="261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0" name="Line 218"/>
              <p:cNvSpPr>
                <a:spLocks noChangeShapeType="1"/>
              </p:cNvSpPr>
              <p:nvPr/>
            </p:nvSpPr>
            <p:spPr bwMode="auto">
              <a:xfrm>
                <a:off x="1902" y="2594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1" name="Line 219"/>
              <p:cNvSpPr>
                <a:spLocks noChangeShapeType="1"/>
              </p:cNvSpPr>
              <p:nvPr/>
            </p:nvSpPr>
            <p:spPr bwMode="auto">
              <a:xfrm>
                <a:off x="1928" y="258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2" name="Line 220"/>
              <p:cNvSpPr>
                <a:spLocks noChangeShapeType="1"/>
              </p:cNvSpPr>
              <p:nvPr/>
            </p:nvSpPr>
            <p:spPr bwMode="auto">
              <a:xfrm>
                <a:off x="1954" y="2570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3" name="Line 221"/>
              <p:cNvSpPr>
                <a:spLocks noChangeShapeType="1"/>
              </p:cNvSpPr>
              <p:nvPr/>
            </p:nvSpPr>
            <p:spPr bwMode="auto">
              <a:xfrm>
                <a:off x="1980" y="256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4" name="Line 222"/>
              <p:cNvSpPr>
                <a:spLocks noChangeShapeType="1"/>
              </p:cNvSpPr>
              <p:nvPr/>
            </p:nvSpPr>
            <p:spPr bwMode="auto">
              <a:xfrm>
                <a:off x="2031" y="253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5" name="Line 223"/>
              <p:cNvSpPr>
                <a:spLocks noChangeShapeType="1"/>
              </p:cNvSpPr>
              <p:nvPr/>
            </p:nvSpPr>
            <p:spPr bwMode="auto">
              <a:xfrm>
                <a:off x="2006" y="2546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6" name="Line 224"/>
              <p:cNvSpPr>
                <a:spLocks noChangeShapeType="1"/>
              </p:cNvSpPr>
              <p:nvPr/>
            </p:nvSpPr>
            <p:spPr bwMode="auto">
              <a:xfrm>
                <a:off x="2083" y="251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7" name="Line 225"/>
              <p:cNvSpPr>
                <a:spLocks noChangeShapeType="1"/>
              </p:cNvSpPr>
              <p:nvPr/>
            </p:nvSpPr>
            <p:spPr bwMode="auto">
              <a:xfrm>
                <a:off x="2057" y="2524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8" name="Line 226"/>
              <p:cNvSpPr>
                <a:spLocks noChangeShapeType="1"/>
              </p:cNvSpPr>
              <p:nvPr/>
            </p:nvSpPr>
            <p:spPr bwMode="auto">
              <a:xfrm>
                <a:off x="2109" y="2500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9" name="Line 227"/>
              <p:cNvSpPr>
                <a:spLocks noChangeShapeType="1"/>
              </p:cNvSpPr>
              <p:nvPr/>
            </p:nvSpPr>
            <p:spPr bwMode="auto">
              <a:xfrm>
                <a:off x="2161" y="2476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0" name="Line 228"/>
              <p:cNvSpPr>
                <a:spLocks noChangeShapeType="1"/>
              </p:cNvSpPr>
              <p:nvPr/>
            </p:nvSpPr>
            <p:spPr bwMode="auto">
              <a:xfrm>
                <a:off x="2264" y="243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1" name="Line 229"/>
              <p:cNvSpPr>
                <a:spLocks noChangeShapeType="1"/>
              </p:cNvSpPr>
              <p:nvPr/>
            </p:nvSpPr>
            <p:spPr bwMode="auto">
              <a:xfrm>
                <a:off x="2186" y="2470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2" name="Line 230"/>
              <p:cNvSpPr>
                <a:spLocks noChangeShapeType="1"/>
              </p:cNvSpPr>
              <p:nvPr/>
            </p:nvSpPr>
            <p:spPr bwMode="auto">
              <a:xfrm>
                <a:off x="2316" y="2409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3" name="Line 231"/>
              <p:cNvSpPr>
                <a:spLocks noChangeShapeType="1"/>
              </p:cNvSpPr>
              <p:nvPr/>
            </p:nvSpPr>
            <p:spPr bwMode="auto">
              <a:xfrm>
                <a:off x="2135" y="2488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4" name="Line 232"/>
              <p:cNvSpPr>
                <a:spLocks noChangeShapeType="1"/>
              </p:cNvSpPr>
              <p:nvPr/>
            </p:nvSpPr>
            <p:spPr bwMode="auto">
              <a:xfrm>
                <a:off x="2211" y="2458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5" name="Line 233"/>
              <p:cNvSpPr>
                <a:spLocks noChangeShapeType="1"/>
              </p:cNvSpPr>
              <p:nvPr/>
            </p:nvSpPr>
            <p:spPr bwMode="auto">
              <a:xfrm>
                <a:off x="1876" y="2606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6" name="Line 234"/>
              <p:cNvSpPr>
                <a:spLocks noChangeShapeType="1"/>
              </p:cNvSpPr>
              <p:nvPr/>
            </p:nvSpPr>
            <p:spPr bwMode="auto">
              <a:xfrm>
                <a:off x="2290" y="2420"/>
                <a:ext cx="0" cy="836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7" name="Line 235"/>
              <p:cNvSpPr>
                <a:spLocks noChangeShapeType="1"/>
              </p:cNvSpPr>
              <p:nvPr/>
            </p:nvSpPr>
            <p:spPr bwMode="auto">
              <a:xfrm>
                <a:off x="2238" y="2442"/>
                <a:ext cx="0" cy="837"/>
              </a:xfrm>
              <a:prstGeom prst="line">
                <a:avLst/>
              </a:prstGeom>
              <a:noFill/>
              <a:ln w="9525">
                <a:solidFill>
                  <a:srgbClr val="CDCD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268" name="Group 267"/>
            <p:cNvGrpSpPr/>
            <p:nvPr/>
          </p:nvGrpSpPr>
          <p:grpSpPr>
            <a:xfrm>
              <a:off x="5518151" y="2244725"/>
              <a:ext cx="427038" cy="233363"/>
              <a:chOff x="5518151" y="2244725"/>
              <a:chExt cx="427038" cy="233363"/>
            </a:xfrm>
          </p:grpSpPr>
          <p:sp>
            <p:nvSpPr>
              <p:cNvPr id="100" name="Line 236"/>
              <p:cNvSpPr>
                <a:spLocks noChangeShapeType="1"/>
              </p:cNvSpPr>
              <p:nvPr/>
            </p:nvSpPr>
            <p:spPr bwMode="auto">
              <a:xfrm>
                <a:off x="5518151" y="2322513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1" name="Line 237"/>
              <p:cNvSpPr>
                <a:spLocks noChangeShapeType="1"/>
              </p:cNvSpPr>
              <p:nvPr/>
            </p:nvSpPr>
            <p:spPr bwMode="auto">
              <a:xfrm>
                <a:off x="5518151" y="2478088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" name="Line 238"/>
              <p:cNvSpPr>
                <a:spLocks noChangeShapeType="1"/>
              </p:cNvSpPr>
              <p:nvPr/>
            </p:nvSpPr>
            <p:spPr bwMode="auto">
              <a:xfrm>
                <a:off x="5518151" y="2400300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3" name="Line 239"/>
              <p:cNvSpPr>
                <a:spLocks noChangeShapeType="1"/>
              </p:cNvSpPr>
              <p:nvPr/>
            </p:nvSpPr>
            <p:spPr bwMode="auto">
              <a:xfrm>
                <a:off x="5518151" y="2244725"/>
                <a:ext cx="427038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  <p:sp>
          <p:nvSpPr>
            <p:cNvPr id="104" name="Line 240"/>
            <p:cNvSpPr>
              <a:spLocks noChangeShapeType="1"/>
            </p:cNvSpPr>
            <p:nvPr/>
          </p:nvSpPr>
          <p:spPr bwMode="auto">
            <a:xfrm rot="1155111" flipH="1">
              <a:off x="5518151" y="2074863"/>
              <a:ext cx="427038" cy="3175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" name="Line 241"/>
            <p:cNvSpPr>
              <a:spLocks noChangeShapeType="1"/>
            </p:cNvSpPr>
            <p:nvPr/>
          </p:nvSpPr>
          <p:spPr bwMode="auto">
            <a:xfrm rot="20444889" flipH="1" flipV="1">
              <a:off x="5518151" y="2670175"/>
              <a:ext cx="427038" cy="3175"/>
            </a:xfrm>
            <a:prstGeom prst="line">
              <a:avLst/>
            </a:prstGeom>
            <a:noFill/>
            <a:ln w="19050">
              <a:solidFill>
                <a:srgbClr val="22273A"/>
              </a:solidFill>
              <a:round/>
              <a:headEnd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270" name="Group 269"/>
            <p:cNvGrpSpPr/>
            <p:nvPr/>
          </p:nvGrpSpPr>
          <p:grpSpPr>
            <a:xfrm>
              <a:off x="6737351" y="2319338"/>
              <a:ext cx="430213" cy="80962"/>
              <a:chOff x="6737351" y="2319338"/>
              <a:chExt cx="430213" cy="80962"/>
            </a:xfrm>
          </p:grpSpPr>
          <p:sp>
            <p:nvSpPr>
              <p:cNvPr id="106" name="Line 242"/>
              <p:cNvSpPr>
                <a:spLocks noChangeShapeType="1"/>
              </p:cNvSpPr>
              <p:nvPr/>
            </p:nvSpPr>
            <p:spPr bwMode="auto">
              <a:xfrm>
                <a:off x="6737351" y="2319338"/>
                <a:ext cx="430213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7" name="Line 243"/>
              <p:cNvSpPr>
                <a:spLocks noChangeShapeType="1"/>
              </p:cNvSpPr>
              <p:nvPr/>
            </p:nvSpPr>
            <p:spPr bwMode="auto">
              <a:xfrm>
                <a:off x="6737351" y="2400300"/>
                <a:ext cx="430213" cy="0"/>
              </a:xfrm>
              <a:prstGeom prst="line">
                <a:avLst/>
              </a:prstGeom>
              <a:noFill/>
              <a:ln w="19050">
                <a:solidFill>
                  <a:srgbClr val="768BA3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cs typeface="+mn-cs"/>
                </a:endParaRPr>
              </a:p>
            </p:txBody>
          </p:sp>
        </p:grpSp>
      </p:grpSp>
      <p:sp>
        <p:nvSpPr>
          <p:cNvPr id="272" name="McK Measure"/>
          <p:cNvSpPr txBox="1">
            <a:spLocks noChangeArrowheads="1"/>
          </p:cNvSpPr>
          <p:nvPr/>
        </p:nvSpPr>
        <p:spPr bwMode="auto">
          <a:xfrm>
            <a:off x="452148" y="293824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3" name="McK Measure"/>
          <p:cNvSpPr txBox="1">
            <a:spLocks noChangeArrowheads="1"/>
          </p:cNvSpPr>
          <p:nvPr/>
        </p:nvSpPr>
        <p:spPr bwMode="auto">
          <a:xfrm>
            <a:off x="2076576" y="293824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4" name="McK Measure"/>
          <p:cNvSpPr txBox="1">
            <a:spLocks noChangeArrowheads="1"/>
          </p:cNvSpPr>
          <p:nvPr/>
        </p:nvSpPr>
        <p:spPr bwMode="auto">
          <a:xfrm>
            <a:off x="3339590" y="293824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5" name="McK Measure"/>
          <p:cNvSpPr txBox="1">
            <a:spLocks noChangeArrowheads="1"/>
          </p:cNvSpPr>
          <p:nvPr/>
        </p:nvSpPr>
        <p:spPr bwMode="auto">
          <a:xfrm>
            <a:off x="4551659" y="293824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6" name="McK Measure"/>
          <p:cNvSpPr txBox="1">
            <a:spLocks noChangeArrowheads="1"/>
          </p:cNvSpPr>
          <p:nvPr/>
        </p:nvSpPr>
        <p:spPr bwMode="auto">
          <a:xfrm>
            <a:off x="5749051" y="293824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7" name="McK Measure"/>
          <p:cNvSpPr txBox="1">
            <a:spLocks noChangeArrowheads="1"/>
          </p:cNvSpPr>
          <p:nvPr/>
        </p:nvSpPr>
        <p:spPr bwMode="auto">
          <a:xfrm>
            <a:off x="7110486" y="293824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8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808441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9" name="TextBox 278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6112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6" y="295070"/>
            <a:ext cx="3033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grpSp>
        <p:nvGrpSpPr>
          <p:cNvPr id="10" name="Group 9"/>
          <p:cNvGrpSpPr/>
          <p:nvPr/>
        </p:nvGrpSpPr>
        <p:grpSpPr>
          <a:xfrm rot="20896420">
            <a:off x="2413000" y="1008209"/>
            <a:ext cx="3832225" cy="3536950"/>
            <a:chOff x="2413000" y="1008209"/>
            <a:chExt cx="3832225" cy="3536950"/>
          </a:xfrm>
        </p:grpSpPr>
        <p:sp>
          <p:nvSpPr>
            <p:cNvPr id="278" name="Freeform 3"/>
            <p:cNvSpPr>
              <a:spLocks/>
            </p:cNvSpPr>
            <p:nvPr/>
          </p:nvSpPr>
          <p:spPr bwMode="blackWhite">
            <a:xfrm>
              <a:off x="2698750" y="1008209"/>
              <a:ext cx="3190875" cy="1498600"/>
            </a:xfrm>
            <a:custGeom>
              <a:avLst/>
              <a:gdLst>
                <a:gd name="T0" fmla="*/ 983 w 1553"/>
                <a:gd name="T1" fmla="*/ 584 h 753"/>
                <a:gd name="T2" fmla="*/ 1417 w 1553"/>
                <a:gd name="T3" fmla="*/ 541 h 753"/>
                <a:gd name="T4" fmla="*/ 1552 w 1553"/>
                <a:gd name="T5" fmla="*/ 150 h 753"/>
                <a:gd name="T6" fmla="*/ 1447 w 1553"/>
                <a:gd name="T7" fmla="*/ 227 h 753"/>
                <a:gd name="T8" fmla="*/ 1398 w 1553"/>
                <a:gd name="T9" fmla="*/ 186 h 753"/>
                <a:gd name="T10" fmla="*/ 1347 w 1553"/>
                <a:gd name="T11" fmla="*/ 149 h 753"/>
                <a:gd name="T12" fmla="*/ 1294 w 1553"/>
                <a:gd name="T13" fmla="*/ 116 h 753"/>
                <a:gd name="T14" fmla="*/ 1238 w 1553"/>
                <a:gd name="T15" fmla="*/ 87 h 753"/>
                <a:gd name="T16" fmla="*/ 1181 w 1553"/>
                <a:gd name="T17" fmla="*/ 61 h 753"/>
                <a:gd name="T18" fmla="*/ 1122 w 1553"/>
                <a:gd name="T19" fmla="*/ 41 h 753"/>
                <a:gd name="T20" fmla="*/ 1060 w 1553"/>
                <a:gd name="T21" fmla="*/ 23 h 753"/>
                <a:gd name="T22" fmla="*/ 999 w 1553"/>
                <a:gd name="T23" fmla="*/ 12 h 753"/>
                <a:gd name="T24" fmla="*/ 936 w 1553"/>
                <a:gd name="T25" fmla="*/ 4 h 753"/>
                <a:gd name="T26" fmla="*/ 873 w 1553"/>
                <a:gd name="T27" fmla="*/ 0 h 753"/>
                <a:gd name="T28" fmla="*/ 810 w 1553"/>
                <a:gd name="T29" fmla="*/ 2 h 753"/>
                <a:gd name="T30" fmla="*/ 748 w 1553"/>
                <a:gd name="T31" fmla="*/ 8 h 753"/>
                <a:gd name="T32" fmla="*/ 685 w 1553"/>
                <a:gd name="T33" fmla="*/ 19 h 753"/>
                <a:gd name="T34" fmla="*/ 624 w 1553"/>
                <a:gd name="T35" fmla="*/ 34 h 753"/>
                <a:gd name="T36" fmla="*/ 564 w 1553"/>
                <a:gd name="T37" fmla="*/ 53 h 753"/>
                <a:gd name="T38" fmla="*/ 506 w 1553"/>
                <a:gd name="T39" fmla="*/ 76 h 753"/>
                <a:gd name="T40" fmla="*/ 449 w 1553"/>
                <a:gd name="T41" fmla="*/ 104 h 753"/>
                <a:gd name="T42" fmla="*/ 395 w 1553"/>
                <a:gd name="T43" fmla="*/ 137 h 753"/>
                <a:gd name="T44" fmla="*/ 342 w 1553"/>
                <a:gd name="T45" fmla="*/ 172 h 753"/>
                <a:gd name="T46" fmla="*/ 294 w 1553"/>
                <a:gd name="T47" fmla="*/ 212 h 753"/>
                <a:gd name="T48" fmla="*/ 248 w 1553"/>
                <a:gd name="T49" fmla="*/ 254 h 753"/>
                <a:gd name="T50" fmla="*/ 205 w 1553"/>
                <a:gd name="T51" fmla="*/ 301 h 753"/>
                <a:gd name="T52" fmla="*/ 165 w 1553"/>
                <a:gd name="T53" fmla="*/ 350 h 753"/>
                <a:gd name="T54" fmla="*/ 130 w 1553"/>
                <a:gd name="T55" fmla="*/ 401 h 753"/>
                <a:gd name="T56" fmla="*/ 98 w 1553"/>
                <a:gd name="T57" fmla="*/ 456 h 753"/>
                <a:gd name="T58" fmla="*/ 71 w 1553"/>
                <a:gd name="T59" fmla="*/ 512 h 753"/>
                <a:gd name="T60" fmla="*/ 46 w 1553"/>
                <a:gd name="T61" fmla="*/ 570 h 753"/>
                <a:gd name="T62" fmla="*/ 27 w 1553"/>
                <a:gd name="T63" fmla="*/ 631 h 753"/>
                <a:gd name="T64" fmla="*/ 11 w 1553"/>
                <a:gd name="T65" fmla="*/ 692 h 753"/>
                <a:gd name="T66" fmla="*/ 0 w 1553"/>
                <a:gd name="T67" fmla="*/ 752 h 753"/>
                <a:gd name="T68" fmla="*/ 222 w 1553"/>
                <a:gd name="T69" fmla="*/ 608 h 753"/>
                <a:gd name="T70" fmla="*/ 440 w 1553"/>
                <a:gd name="T71" fmla="*/ 749 h 753"/>
                <a:gd name="T72" fmla="*/ 455 w 1553"/>
                <a:gd name="T73" fmla="*/ 710 h 753"/>
                <a:gd name="T74" fmla="*/ 474 w 1553"/>
                <a:gd name="T75" fmla="*/ 670 h 753"/>
                <a:gd name="T76" fmla="*/ 498 w 1553"/>
                <a:gd name="T77" fmla="*/ 632 h 753"/>
                <a:gd name="T78" fmla="*/ 525 w 1553"/>
                <a:gd name="T79" fmla="*/ 596 h 753"/>
                <a:gd name="T80" fmla="*/ 556 w 1553"/>
                <a:gd name="T81" fmla="*/ 563 h 753"/>
                <a:gd name="T82" fmla="*/ 589 w 1553"/>
                <a:gd name="T83" fmla="*/ 533 h 753"/>
                <a:gd name="T84" fmla="*/ 626 w 1553"/>
                <a:gd name="T85" fmla="*/ 507 h 753"/>
                <a:gd name="T86" fmla="*/ 665 w 1553"/>
                <a:gd name="T87" fmla="*/ 485 h 753"/>
                <a:gd name="T88" fmla="*/ 706 w 1553"/>
                <a:gd name="T89" fmla="*/ 467 h 753"/>
                <a:gd name="T90" fmla="*/ 749 w 1553"/>
                <a:gd name="T91" fmla="*/ 453 h 753"/>
                <a:gd name="T92" fmla="*/ 793 w 1553"/>
                <a:gd name="T93" fmla="*/ 443 h 753"/>
                <a:gd name="T94" fmla="*/ 837 w 1553"/>
                <a:gd name="T95" fmla="*/ 438 h 753"/>
                <a:gd name="T96" fmla="*/ 882 w 1553"/>
                <a:gd name="T97" fmla="*/ 438 h 753"/>
                <a:gd name="T98" fmla="*/ 927 w 1553"/>
                <a:gd name="T99" fmla="*/ 442 h 753"/>
                <a:gd name="T100" fmla="*/ 971 w 1553"/>
                <a:gd name="T101" fmla="*/ 450 h 753"/>
                <a:gd name="T102" fmla="*/ 1014 w 1553"/>
                <a:gd name="T103" fmla="*/ 464 h 753"/>
                <a:gd name="T104" fmla="*/ 1055 w 1553"/>
                <a:gd name="T105" fmla="*/ 480 h 753"/>
                <a:gd name="T106" fmla="*/ 1095 w 1553"/>
                <a:gd name="T107" fmla="*/ 502 h 753"/>
                <a:gd name="T108" fmla="*/ 983 w 1553"/>
                <a:gd name="T109" fmla="*/ 584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53" h="753">
                  <a:moveTo>
                    <a:pt x="983" y="584"/>
                  </a:moveTo>
                  <a:lnTo>
                    <a:pt x="1417" y="541"/>
                  </a:lnTo>
                  <a:lnTo>
                    <a:pt x="1552" y="150"/>
                  </a:lnTo>
                  <a:lnTo>
                    <a:pt x="1447" y="227"/>
                  </a:lnTo>
                  <a:lnTo>
                    <a:pt x="1398" y="186"/>
                  </a:lnTo>
                  <a:lnTo>
                    <a:pt x="1347" y="149"/>
                  </a:lnTo>
                  <a:lnTo>
                    <a:pt x="1294" y="116"/>
                  </a:lnTo>
                  <a:lnTo>
                    <a:pt x="1238" y="87"/>
                  </a:lnTo>
                  <a:lnTo>
                    <a:pt x="1181" y="61"/>
                  </a:lnTo>
                  <a:lnTo>
                    <a:pt x="1122" y="41"/>
                  </a:lnTo>
                  <a:lnTo>
                    <a:pt x="1060" y="23"/>
                  </a:lnTo>
                  <a:lnTo>
                    <a:pt x="999" y="12"/>
                  </a:lnTo>
                  <a:lnTo>
                    <a:pt x="936" y="4"/>
                  </a:lnTo>
                  <a:lnTo>
                    <a:pt x="873" y="0"/>
                  </a:lnTo>
                  <a:lnTo>
                    <a:pt x="810" y="2"/>
                  </a:lnTo>
                  <a:lnTo>
                    <a:pt x="748" y="8"/>
                  </a:lnTo>
                  <a:lnTo>
                    <a:pt x="685" y="19"/>
                  </a:lnTo>
                  <a:lnTo>
                    <a:pt x="624" y="34"/>
                  </a:lnTo>
                  <a:lnTo>
                    <a:pt x="564" y="53"/>
                  </a:lnTo>
                  <a:lnTo>
                    <a:pt x="506" y="76"/>
                  </a:lnTo>
                  <a:lnTo>
                    <a:pt x="449" y="104"/>
                  </a:lnTo>
                  <a:lnTo>
                    <a:pt x="395" y="137"/>
                  </a:lnTo>
                  <a:lnTo>
                    <a:pt x="342" y="172"/>
                  </a:lnTo>
                  <a:lnTo>
                    <a:pt x="294" y="212"/>
                  </a:lnTo>
                  <a:lnTo>
                    <a:pt x="248" y="254"/>
                  </a:lnTo>
                  <a:lnTo>
                    <a:pt x="205" y="301"/>
                  </a:lnTo>
                  <a:lnTo>
                    <a:pt x="165" y="350"/>
                  </a:lnTo>
                  <a:lnTo>
                    <a:pt x="130" y="401"/>
                  </a:lnTo>
                  <a:lnTo>
                    <a:pt x="98" y="456"/>
                  </a:lnTo>
                  <a:lnTo>
                    <a:pt x="71" y="512"/>
                  </a:lnTo>
                  <a:lnTo>
                    <a:pt x="46" y="570"/>
                  </a:lnTo>
                  <a:lnTo>
                    <a:pt x="27" y="631"/>
                  </a:lnTo>
                  <a:lnTo>
                    <a:pt x="11" y="692"/>
                  </a:lnTo>
                  <a:lnTo>
                    <a:pt x="0" y="752"/>
                  </a:lnTo>
                  <a:lnTo>
                    <a:pt x="222" y="608"/>
                  </a:lnTo>
                  <a:lnTo>
                    <a:pt x="440" y="749"/>
                  </a:lnTo>
                  <a:lnTo>
                    <a:pt x="455" y="710"/>
                  </a:lnTo>
                  <a:lnTo>
                    <a:pt x="474" y="670"/>
                  </a:lnTo>
                  <a:lnTo>
                    <a:pt x="498" y="632"/>
                  </a:lnTo>
                  <a:lnTo>
                    <a:pt x="525" y="596"/>
                  </a:lnTo>
                  <a:lnTo>
                    <a:pt x="556" y="563"/>
                  </a:lnTo>
                  <a:lnTo>
                    <a:pt x="589" y="533"/>
                  </a:lnTo>
                  <a:lnTo>
                    <a:pt x="626" y="507"/>
                  </a:lnTo>
                  <a:lnTo>
                    <a:pt x="665" y="485"/>
                  </a:lnTo>
                  <a:lnTo>
                    <a:pt x="706" y="467"/>
                  </a:lnTo>
                  <a:lnTo>
                    <a:pt x="749" y="453"/>
                  </a:lnTo>
                  <a:lnTo>
                    <a:pt x="793" y="443"/>
                  </a:lnTo>
                  <a:lnTo>
                    <a:pt x="837" y="438"/>
                  </a:lnTo>
                  <a:lnTo>
                    <a:pt x="882" y="438"/>
                  </a:lnTo>
                  <a:lnTo>
                    <a:pt x="927" y="442"/>
                  </a:lnTo>
                  <a:lnTo>
                    <a:pt x="971" y="450"/>
                  </a:lnTo>
                  <a:lnTo>
                    <a:pt x="1014" y="464"/>
                  </a:lnTo>
                  <a:lnTo>
                    <a:pt x="1055" y="480"/>
                  </a:lnTo>
                  <a:lnTo>
                    <a:pt x="1095" y="502"/>
                  </a:lnTo>
                  <a:lnTo>
                    <a:pt x="983" y="584"/>
                  </a:lnTo>
                </a:path>
              </a:pathLst>
            </a:custGeom>
            <a:solidFill>
              <a:srgbClr val="22273A"/>
            </a:solidFill>
            <a:ln w="9525" cap="rnd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79" name="Freeform 4"/>
            <p:cNvSpPr>
              <a:spLocks/>
            </p:cNvSpPr>
            <p:nvPr/>
          </p:nvSpPr>
          <p:spPr bwMode="blackWhite">
            <a:xfrm>
              <a:off x="2413000" y="2330596"/>
              <a:ext cx="2508250" cy="2130425"/>
            </a:xfrm>
            <a:custGeom>
              <a:avLst/>
              <a:gdLst>
                <a:gd name="T0" fmla="*/ 1220 w 1221"/>
                <a:gd name="T1" fmla="*/ 1042 h 1071"/>
                <a:gd name="T2" fmla="*/ 1002 w 1221"/>
                <a:gd name="T3" fmla="*/ 847 h 1071"/>
                <a:gd name="T4" fmla="*/ 1081 w 1221"/>
                <a:gd name="T5" fmla="*/ 630 h 1071"/>
                <a:gd name="T6" fmla="*/ 1038 w 1221"/>
                <a:gd name="T7" fmla="*/ 635 h 1071"/>
                <a:gd name="T8" fmla="*/ 994 w 1221"/>
                <a:gd name="T9" fmla="*/ 636 h 1071"/>
                <a:gd name="T10" fmla="*/ 950 w 1221"/>
                <a:gd name="T11" fmla="*/ 634 h 1071"/>
                <a:gd name="T12" fmla="*/ 906 w 1221"/>
                <a:gd name="T13" fmla="*/ 626 h 1071"/>
                <a:gd name="T14" fmla="*/ 865 w 1221"/>
                <a:gd name="T15" fmla="*/ 614 h 1071"/>
                <a:gd name="T16" fmla="*/ 823 w 1221"/>
                <a:gd name="T17" fmla="*/ 599 h 1071"/>
                <a:gd name="T18" fmla="*/ 784 w 1221"/>
                <a:gd name="T19" fmla="*/ 579 h 1071"/>
                <a:gd name="T20" fmla="*/ 747 w 1221"/>
                <a:gd name="T21" fmla="*/ 556 h 1071"/>
                <a:gd name="T22" fmla="*/ 713 w 1221"/>
                <a:gd name="T23" fmla="*/ 528 h 1071"/>
                <a:gd name="T24" fmla="*/ 682 w 1221"/>
                <a:gd name="T25" fmla="*/ 496 h 1071"/>
                <a:gd name="T26" fmla="*/ 653 w 1221"/>
                <a:gd name="T27" fmla="*/ 463 h 1071"/>
                <a:gd name="T28" fmla="*/ 629 w 1221"/>
                <a:gd name="T29" fmla="*/ 427 h 1071"/>
                <a:gd name="T30" fmla="*/ 609 w 1221"/>
                <a:gd name="T31" fmla="*/ 390 h 1071"/>
                <a:gd name="T32" fmla="*/ 594 w 1221"/>
                <a:gd name="T33" fmla="*/ 352 h 1071"/>
                <a:gd name="T34" fmla="*/ 581 w 1221"/>
                <a:gd name="T35" fmla="*/ 314 h 1071"/>
                <a:gd name="T36" fmla="*/ 573 w 1221"/>
                <a:gd name="T37" fmla="*/ 273 h 1071"/>
                <a:gd name="T38" fmla="*/ 568 w 1221"/>
                <a:gd name="T39" fmla="*/ 232 h 1071"/>
                <a:gd name="T40" fmla="*/ 712 w 1221"/>
                <a:gd name="T41" fmla="*/ 232 h 1071"/>
                <a:gd name="T42" fmla="*/ 368 w 1221"/>
                <a:gd name="T43" fmla="*/ 0 h 1071"/>
                <a:gd name="T44" fmla="*/ 0 w 1221"/>
                <a:gd name="T45" fmla="*/ 235 h 1071"/>
                <a:gd name="T46" fmla="*/ 134 w 1221"/>
                <a:gd name="T47" fmla="*/ 234 h 1071"/>
                <a:gd name="T48" fmla="*/ 139 w 1221"/>
                <a:gd name="T49" fmla="*/ 296 h 1071"/>
                <a:gd name="T50" fmla="*/ 148 w 1221"/>
                <a:gd name="T51" fmla="*/ 358 h 1071"/>
                <a:gd name="T52" fmla="*/ 161 w 1221"/>
                <a:gd name="T53" fmla="*/ 419 h 1071"/>
                <a:gd name="T54" fmla="*/ 178 w 1221"/>
                <a:gd name="T55" fmla="*/ 479 h 1071"/>
                <a:gd name="T56" fmla="*/ 200 w 1221"/>
                <a:gd name="T57" fmla="*/ 538 h 1071"/>
                <a:gd name="T58" fmla="*/ 227 w 1221"/>
                <a:gd name="T59" fmla="*/ 595 h 1071"/>
                <a:gd name="T60" fmla="*/ 257 w 1221"/>
                <a:gd name="T61" fmla="*/ 650 h 1071"/>
                <a:gd name="T62" fmla="*/ 291 w 1221"/>
                <a:gd name="T63" fmla="*/ 702 h 1071"/>
                <a:gd name="T64" fmla="*/ 328 w 1221"/>
                <a:gd name="T65" fmla="*/ 751 h 1071"/>
                <a:gd name="T66" fmla="*/ 369 w 1221"/>
                <a:gd name="T67" fmla="*/ 797 h 1071"/>
                <a:gd name="T68" fmla="*/ 413 w 1221"/>
                <a:gd name="T69" fmla="*/ 841 h 1071"/>
                <a:gd name="T70" fmla="*/ 459 w 1221"/>
                <a:gd name="T71" fmla="*/ 882 h 1071"/>
                <a:gd name="T72" fmla="*/ 509 w 1221"/>
                <a:gd name="T73" fmla="*/ 919 h 1071"/>
                <a:gd name="T74" fmla="*/ 562 w 1221"/>
                <a:gd name="T75" fmla="*/ 951 h 1071"/>
                <a:gd name="T76" fmla="*/ 617 w 1221"/>
                <a:gd name="T77" fmla="*/ 981 h 1071"/>
                <a:gd name="T78" fmla="*/ 673 w 1221"/>
                <a:gd name="T79" fmla="*/ 1007 h 1071"/>
                <a:gd name="T80" fmla="*/ 732 w 1221"/>
                <a:gd name="T81" fmla="*/ 1027 h 1071"/>
                <a:gd name="T82" fmla="*/ 791 w 1221"/>
                <a:gd name="T83" fmla="*/ 1045 h 1071"/>
                <a:gd name="T84" fmla="*/ 852 w 1221"/>
                <a:gd name="T85" fmla="*/ 1057 h 1071"/>
                <a:gd name="T86" fmla="*/ 913 w 1221"/>
                <a:gd name="T87" fmla="*/ 1067 h 1071"/>
                <a:gd name="T88" fmla="*/ 975 w 1221"/>
                <a:gd name="T89" fmla="*/ 1070 h 1071"/>
                <a:gd name="T90" fmla="*/ 1037 w 1221"/>
                <a:gd name="T91" fmla="*/ 1070 h 1071"/>
                <a:gd name="T92" fmla="*/ 1098 w 1221"/>
                <a:gd name="T93" fmla="*/ 1066 h 1071"/>
                <a:gd name="T94" fmla="*/ 1160 w 1221"/>
                <a:gd name="T95" fmla="*/ 1056 h 1071"/>
                <a:gd name="T96" fmla="*/ 1220 w 1221"/>
                <a:gd name="T97" fmla="*/ 1042 h 1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21" h="1071">
                  <a:moveTo>
                    <a:pt x="1220" y="1042"/>
                  </a:moveTo>
                  <a:lnTo>
                    <a:pt x="1002" y="847"/>
                  </a:lnTo>
                  <a:lnTo>
                    <a:pt x="1081" y="630"/>
                  </a:lnTo>
                  <a:lnTo>
                    <a:pt x="1038" y="635"/>
                  </a:lnTo>
                  <a:lnTo>
                    <a:pt x="994" y="636"/>
                  </a:lnTo>
                  <a:lnTo>
                    <a:pt x="950" y="634"/>
                  </a:lnTo>
                  <a:lnTo>
                    <a:pt x="906" y="626"/>
                  </a:lnTo>
                  <a:lnTo>
                    <a:pt x="865" y="614"/>
                  </a:lnTo>
                  <a:lnTo>
                    <a:pt x="823" y="599"/>
                  </a:lnTo>
                  <a:lnTo>
                    <a:pt x="784" y="579"/>
                  </a:lnTo>
                  <a:lnTo>
                    <a:pt x="747" y="556"/>
                  </a:lnTo>
                  <a:lnTo>
                    <a:pt x="713" y="528"/>
                  </a:lnTo>
                  <a:lnTo>
                    <a:pt x="682" y="496"/>
                  </a:lnTo>
                  <a:lnTo>
                    <a:pt x="653" y="463"/>
                  </a:lnTo>
                  <a:lnTo>
                    <a:pt x="629" y="427"/>
                  </a:lnTo>
                  <a:lnTo>
                    <a:pt x="609" y="390"/>
                  </a:lnTo>
                  <a:lnTo>
                    <a:pt x="594" y="352"/>
                  </a:lnTo>
                  <a:lnTo>
                    <a:pt x="581" y="314"/>
                  </a:lnTo>
                  <a:lnTo>
                    <a:pt x="573" y="273"/>
                  </a:lnTo>
                  <a:lnTo>
                    <a:pt x="568" y="232"/>
                  </a:lnTo>
                  <a:lnTo>
                    <a:pt x="712" y="232"/>
                  </a:lnTo>
                  <a:lnTo>
                    <a:pt x="368" y="0"/>
                  </a:lnTo>
                  <a:lnTo>
                    <a:pt x="0" y="235"/>
                  </a:lnTo>
                  <a:lnTo>
                    <a:pt x="134" y="234"/>
                  </a:lnTo>
                  <a:lnTo>
                    <a:pt x="139" y="296"/>
                  </a:lnTo>
                  <a:lnTo>
                    <a:pt x="148" y="358"/>
                  </a:lnTo>
                  <a:lnTo>
                    <a:pt x="161" y="419"/>
                  </a:lnTo>
                  <a:lnTo>
                    <a:pt x="178" y="479"/>
                  </a:lnTo>
                  <a:lnTo>
                    <a:pt x="200" y="538"/>
                  </a:lnTo>
                  <a:lnTo>
                    <a:pt x="227" y="595"/>
                  </a:lnTo>
                  <a:lnTo>
                    <a:pt x="257" y="650"/>
                  </a:lnTo>
                  <a:lnTo>
                    <a:pt x="291" y="702"/>
                  </a:lnTo>
                  <a:lnTo>
                    <a:pt x="328" y="751"/>
                  </a:lnTo>
                  <a:lnTo>
                    <a:pt x="369" y="797"/>
                  </a:lnTo>
                  <a:lnTo>
                    <a:pt x="413" y="841"/>
                  </a:lnTo>
                  <a:lnTo>
                    <a:pt x="459" y="882"/>
                  </a:lnTo>
                  <a:lnTo>
                    <a:pt x="509" y="919"/>
                  </a:lnTo>
                  <a:lnTo>
                    <a:pt x="562" y="951"/>
                  </a:lnTo>
                  <a:lnTo>
                    <a:pt x="617" y="981"/>
                  </a:lnTo>
                  <a:lnTo>
                    <a:pt x="673" y="1007"/>
                  </a:lnTo>
                  <a:lnTo>
                    <a:pt x="732" y="1027"/>
                  </a:lnTo>
                  <a:lnTo>
                    <a:pt x="791" y="1045"/>
                  </a:lnTo>
                  <a:lnTo>
                    <a:pt x="852" y="1057"/>
                  </a:lnTo>
                  <a:lnTo>
                    <a:pt x="913" y="1067"/>
                  </a:lnTo>
                  <a:lnTo>
                    <a:pt x="975" y="1070"/>
                  </a:lnTo>
                  <a:lnTo>
                    <a:pt x="1037" y="1070"/>
                  </a:lnTo>
                  <a:lnTo>
                    <a:pt x="1098" y="1066"/>
                  </a:lnTo>
                  <a:lnTo>
                    <a:pt x="1160" y="1056"/>
                  </a:lnTo>
                  <a:lnTo>
                    <a:pt x="1220" y="1042"/>
                  </a:lnTo>
                </a:path>
              </a:pathLst>
            </a:custGeom>
            <a:solidFill>
              <a:srgbClr val="457280"/>
            </a:solidFill>
            <a:ln w="9525" cap="rnd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80" name="Freeform 5"/>
            <p:cNvSpPr>
              <a:spLocks/>
            </p:cNvSpPr>
            <p:nvPr/>
          </p:nvSpPr>
          <p:spPr bwMode="blackWhite">
            <a:xfrm>
              <a:off x="4618038" y="1679721"/>
              <a:ext cx="1627187" cy="2865438"/>
            </a:xfrm>
            <a:custGeom>
              <a:avLst/>
              <a:gdLst>
                <a:gd name="T0" fmla="*/ 286 w 793"/>
                <a:gd name="T1" fmla="*/ 1316 h 1440"/>
                <a:gd name="T2" fmla="*/ 340 w 793"/>
                <a:gd name="T3" fmla="*/ 1290 h 1440"/>
                <a:gd name="T4" fmla="*/ 392 w 793"/>
                <a:gd name="T5" fmla="*/ 1260 h 1440"/>
                <a:gd name="T6" fmla="*/ 442 w 793"/>
                <a:gd name="T7" fmla="*/ 1225 h 1440"/>
                <a:gd name="T8" fmla="*/ 490 w 793"/>
                <a:gd name="T9" fmla="*/ 1187 h 1440"/>
                <a:gd name="T10" fmla="*/ 535 w 793"/>
                <a:gd name="T11" fmla="*/ 1146 h 1440"/>
                <a:gd name="T12" fmla="*/ 576 w 793"/>
                <a:gd name="T13" fmla="*/ 1102 h 1440"/>
                <a:gd name="T14" fmla="*/ 616 w 793"/>
                <a:gd name="T15" fmla="*/ 1055 h 1440"/>
                <a:gd name="T16" fmla="*/ 650 w 793"/>
                <a:gd name="T17" fmla="*/ 1005 h 1440"/>
                <a:gd name="T18" fmla="*/ 682 w 793"/>
                <a:gd name="T19" fmla="*/ 953 h 1440"/>
                <a:gd name="T20" fmla="*/ 709 w 793"/>
                <a:gd name="T21" fmla="*/ 900 h 1440"/>
                <a:gd name="T22" fmla="*/ 734 w 793"/>
                <a:gd name="T23" fmla="*/ 844 h 1440"/>
                <a:gd name="T24" fmla="*/ 753 w 793"/>
                <a:gd name="T25" fmla="*/ 786 h 1440"/>
                <a:gd name="T26" fmla="*/ 770 w 793"/>
                <a:gd name="T27" fmla="*/ 727 h 1440"/>
                <a:gd name="T28" fmla="*/ 781 w 793"/>
                <a:gd name="T29" fmla="*/ 668 h 1440"/>
                <a:gd name="T30" fmla="*/ 789 w 793"/>
                <a:gd name="T31" fmla="*/ 608 h 1440"/>
                <a:gd name="T32" fmla="*/ 792 w 793"/>
                <a:gd name="T33" fmla="*/ 547 h 1440"/>
                <a:gd name="T34" fmla="*/ 790 w 793"/>
                <a:gd name="T35" fmla="*/ 487 h 1440"/>
                <a:gd name="T36" fmla="*/ 786 w 793"/>
                <a:gd name="T37" fmla="*/ 427 h 1440"/>
                <a:gd name="T38" fmla="*/ 775 w 793"/>
                <a:gd name="T39" fmla="*/ 367 h 1440"/>
                <a:gd name="T40" fmla="*/ 762 w 793"/>
                <a:gd name="T41" fmla="*/ 308 h 1440"/>
                <a:gd name="T42" fmla="*/ 744 w 793"/>
                <a:gd name="T43" fmla="*/ 249 h 1440"/>
                <a:gd name="T44" fmla="*/ 722 w 793"/>
                <a:gd name="T45" fmla="*/ 193 h 1440"/>
                <a:gd name="T46" fmla="*/ 697 w 793"/>
                <a:gd name="T47" fmla="*/ 137 h 1440"/>
                <a:gd name="T48" fmla="*/ 667 w 793"/>
                <a:gd name="T49" fmla="*/ 84 h 1440"/>
                <a:gd name="T50" fmla="*/ 639 w 793"/>
                <a:gd name="T51" fmla="*/ 41 h 1440"/>
                <a:gd name="T52" fmla="*/ 609 w 793"/>
                <a:gd name="T53" fmla="*/ 0 h 1440"/>
                <a:gd name="T54" fmla="*/ 521 w 793"/>
                <a:gd name="T55" fmla="*/ 247 h 1440"/>
                <a:gd name="T56" fmla="*/ 277 w 793"/>
                <a:gd name="T57" fmla="*/ 280 h 1440"/>
                <a:gd name="T58" fmla="*/ 294 w 793"/>
                <a:gd name="T59" fmla="*/ 308 h 1440"/>
                <a:gd name="T60" fmla="*/ 316 w 793"/>
                <a:gd name="T61" fmla="*/ 347 h 1440"/>
                <a:gd name="T62" fmla="*/ 332 w 793"/>
                <a:gd name="T63" fmla="*/ 389 h 1440"/>
                <a:gd name="T64" fmla="*/ 345 w 793"/>
                <a:gd name="T65" fmla="*/ 431 h 1440"/>
                <a:gd name="T66" fmla="*/ 353 w 793"/>
                <a:gd name="T67" fmla="*/ 475 h 1440"/>
                <a:gd name="T68" fmla="*/ 357 w 793"/>
                <a:gd name="T69" fmla="*/ 519 h 1440"/>
                <a:gd name="T70" fmla="*/ 355 w 793"/>
                <a:gd name="T71" fmla="*/ 564 h 1440"/>
                <a:gd name="T72" fmla="*/ 350 w 793"/>
                <a:gd name="T73" fmla="*/ 608 h 1440"/>
                <a:gd name="T74" fmla="*/ 339 w 793"/>
                <a:gd name="T75" fmla="*/ 652 h 1440"/>
                <a:gd name="T76" fmla="*/ 325 w 793"/>
                <a:gd name="T77" fmla="*/ 694 h 1440"/>
                <a:gd name="T78" fmla="*/ 306 w 793"/>
                <a:gd name="T79" fmla="*/ 734 h 1440"/>
                <a:gd name="T80" fmla="*/ 284 w 793"/>
                <a:gd name="T81" fmla="*/ 772 h 1440"/>
                <a:gd name="T82" fmla="*/ 257 w 793"/>
                <a:gd name="T83" fmla="*/ 808 h 1440"/>
                <a:gd name="T84" fmla="*/ 227 w 793"/>
                <a:gd name="T85" fmla="*/ 841 h 1440"/>
                <a:gd name="T86" fmla="*/ 193 w 793"/>
                <a:gd name="T87" fmla="*/ 871 h 1440"/>
                <a:gd name="T88" fmla="*/ 156 w 793"/>
                <a:gd name="T89" fmla="*/ 896 h 1440"/>
                <a:gd name="T90" fmla="*/ 113 w 793"/>
                <a:gd name="T91" fmla="*/ 761 h 1440"/>
                <a:gd name="T92" fmla="*/ 0 w 793"/>
                <a:gd name="T93" fmla="*/ 1169 h 1440"/>
                <a:gd name="T94" fmla="*/ 321 w 793"/>
                <a:gd name="T95" fmla="*/ 1439 h 1440"/>
                <a:gd name="T96" fmla="*/ 286 w 793"/>
                <a:gd name="T97" fmla="*/ 1316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93" h="1440">
                  <a:moveTo>
                    <a:pt x="286" y="1316"/>
                  </a:moveTo>
                  <a:lnTo>
                    <a:pt x="340" y="1290"/>
                  </a:lnTo>
                  <a:lnTo>
                    <a:pt x="392" y="1260"/>
                  </a:lnTo>
                  <a:lnTo>
                    <a:pt x="442" y="1225"/>
                  </a:lnTo>
                  <a:lnTo>
                    <a:pt x="490" y="1187"/>
                  </a:lnTo>
                  <a:lnTo>
                    <a:pt x="535" y="1146"/>
                  </a:lnTo>
                  <a:lnTo>
                    <a:pt x="576" y="1102"/>
                  </a:lnTo>
                  <a:lnTo>
                    <a:pt x="616" y="1055"/>
                  </a:lnTo>
                  <a:lnTo>
                    <a:pt x="650" y="1005"/>
                  </a:lnTo>
                  <a:lnTo>
                    <a:pt x="682" y="953"/>
                  </a:lnTo>
                  <a:lnTo>
                    <a:pt x="709" y="900"/>
                  </a:lnTo>
                  <a:lnTo>
                    <a:pt x="734" y="844"/>
                  </a:lnTo>
                  <a:lnTo>
                    <a:pt x="753" y="786"/>
                  </a:lnTo>
                  <a:lnTo>
                    <a:pt x="770" y="727"/>
                  </a:lnTo>
                  <a:lnTo>
                    <a:pt x="781" y="668"/>
                  </a:lnTo>
                  <a:lnTo>
                    <a:pt x="789" y="608"/>
                  </a:lnTo>
                  <a:lnTo>
                    <a:pt x="792" y="547"/>
                  </a:lnTo>
                  <a:lnTo>
                    <a:pt x="790" y="487"/>
                  </a:lnTo>
                  <a:lnTo>
                    <a:pt x="786" y="427"/>
                  </a:lnTo>
                  <a:lnTo>
                    <a:pt x="775" y="367"/>
                  </a:lnTo>
                  <a:lnTo>
                    <a:pt x="762" y="308"/>
                  </a:lnTo>
                  <a:lnTo>
                    <a:pt x="744" y="249"/>
                  </a:lnTo>
                  <a:lnTo>
                    <a:pt x="722" y="193"/>
                  </a:lnTo>
                  <a:lnTo>
                    <a:pt x="697" y="137"/>
                  </a:lnTo>
                  <a:lnTo>
                    <a:pt x="667" y="84"/>
                  </a:lnTo>
                  <a:lnTo>
                    <a:pt x="639" y="41"/>
                  </a:lnTo>
                  <a:lnTo>
                    <a:pt x="609" y="0"/>
                  </a:lnTo>
                  <a:lnTo>
                    <a:pt x="521" y="247"/>
                  </a:lnTo>
                  <a:lnTo>
                    <a:pt x="277" y="280"/>
                  </a:lnTo>
                  <a:lnTo>
                    <a:pt x="294" y="308"/>
                  </a:lnTo>
                  <a:lnTo>
                    <a:pt x="316" y="347"/>
                  </a:lnTo>
                  <a:lnTo>
                    <a:pt x="332" y="389"/>
                  </a:lnTo>
                  <a:lnTo>
                    <a:pt x="345" y="431"/>
                  </a:lnTo>
                  <a:lnTo>
                    <a:pt x="353" y="475"/>
                  </a:lnTo>
                  <a:lnTo>
                    <a:pt x="357" y="519"/>
                  </a:lnTo>
                  <a:lnTo>
                    <a:pt x="355" y="564"/>
                  </a:lnTo>
                  <a:lnTo>
                    <a:pt x="350" y="608"/>
                  </a:lnTo>
                  <a:lnTo>
                    <a:pt x="339" y="652"/>
                  </a:lnTo>
                  <a:lnTo>
                    <a:pt x="325" y="694"/>
                  </a:lnTo>
                  <a:lnTo>
                    <a:pt x="306" y="734"/>
                  </a:lnTo>
                  <a:lnTo>
                    <a:pt x="284" y="772"/>
                  </a:lnTo>
                  <a:lnTo>
                    <a:pt x="257" y="808"/>
                  </a:lnTo>
                  <a:lnTo>
                    <a:pt x="227" y="841"/>
                  </a:lnTo>
                  <a:lnTo>
                    <a:pt x="193" y="871"/>
                  </a:lnTo>
                  <a:lnTo>
                    <a:pt x="156" y="896"/>
                  </a:lnTo>
                  <a:lnTo>
                    <a:pt x="113" y="761"/>
                  </a:lnTo>
                  <a:lnTo>
                    <a:pt x="0" y="1169"/>
                  </a:lnTo>
                  <a:lnTo>
                    <a:pt x="321" y="1439"/>
                  </a:lnTo>
                  <a:lnTo>
                    <a:pt x="286" y="1316"/>
                  </a:lnTo>
                </a:path>
              </a:pathLst>
            </a:custGeom>
            <a:solidFill>
              <a:srgbClr val="768BA3"/>
            </a:solidFill>
            <a:ln w="9525" cap="rnd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274" name="McK Measure"/>
          <p:cNvSpPr txBox="1">
            <a:spLocks noChangeArrowheads="1"/>
          </p:cNvSpPr>
          <p:nvPr/>
        </p:nvSpPr>
        <p:spPr bwMode="auto">
          <a:xfrm>
            <a:off x="3506218" y="148436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72" name="McK Measure"/>
          <p:cNvSpPr txBox="1">
            <a:spLocks noChangeArrowheads="1"/>
          </p:cNvSpPr>
          <p:nvPr/>
        </p:nvSpPr>
        <p:spPr bwMode="auto">
          <a:xfrm>
            <a:off x="3275527" y="366911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73" name="McK Measure"/>
          <p:cNvSpPr txBox="1">
            <a:spLocks noChangeArrowheads="1"/>
          </p:cNvSpPr>
          <p:nvPr/>
        </p:nvSpPr>
        <p:spPr bwMode="auto">
          <a:xfrm>
            <a:off x="5360785" y="275146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75" name="McK Measure"/>
          <p:cNvSpPr txBox="1">
            <a:spLocks noChangeArrowheads="1"/>
          </p:cNvSpPr>
          <p:nvPr/>
        </p:nvSpPr>
        <p:spPr bwMode="auto">
          <a:xfrm>
            <a:off x="6389825" y="219364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6" name="McK Measure"/>
          <p:cNvSpPr txBox="1">
            <a:spLocks noChangeArrowheads="1"/>
          </p:cNvSpPr>
          <p:nvPr/>
        </p:nvSpPr>
        <p:spPr bwMode="auto">
          <a:xfrm>
            <a:off x="2318414" y="139202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7" name="McK Measure"/>
          <p:cNvSpPr txBox="1">
            <a:spLocks noChangeArrowheads="1"/>
          </p:cNvSpPr>
          <p:nvPr/>
        </p:nvSpPr>
        <p:spPr bwMode="auto">
          <a:xfrm>
            <a:off x="1931932" y="3510298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9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15513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6516843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77</Words>
  <Application>Microsoft Macintosh PowerPoint</Application>
  <PresentationFormat>On-screen Show (16:9)</PresentationFormat>
  <Paragraphs>46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2018-06-01T04:50:18Z</dcterms:modified>
</cp:coreProperties>
</file>